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sldIdLst>
    <p:sldId id="256" r:id="rId2"/>
    <p:sldId id="270" r:id="rId3"/>
    <p:sldId id="613" r:id="rId4"/>
    <p:sldId id="614" r:id="rId5"/>
    <p:sldId id="621" r:id="rId6"/>
    <p:sldId id="622" r:id="rId7"/>
    <p:sldId id="609" r:id="rId8"/>
    <p:sldId id="616" r:id="rId9"/>
    <p:sldId id="623" r:id="rId10"/>
    <p:sldId id="620" r:id="rId11"/>
    <p:sldId id="617" r:id="rId12"/>
    <p:sldId id="619" r:id="rId13"/>
    <p:sldId id="624" r:id="rId14"/>
    <p:sldId id="257" r:id="rId15"/>
    <p:sldId id="261" r:id="rId16"/>
    <p:sldId id="262" r:id="rId17"/>
    <p:sldId id="258" r:id="rId18"/>
    <p:sldId id="264" r:id="rId19"/>
    <p:sldId id="26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ADAAF-ADBA-4702-8C19-0966A10919BD}" v="698" dt="2024-11-29T13:50:43.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376" autoAdjust="0"/>
  </p:normalViewPr>
  <p:slideViewPr>
    <p:cSldViewPr snapToGrid="0">
      <p:cViewPr varScale="1">
        <p:scale>
          <a:sx n="57" d="100"/>
          <a:sy n="57" d="100"/>
        </p:scale>
        <p:origin x="9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 Sondervan" userId="ea5a7d83-1fbe-4ef2-99b9-1e3243f2584c" providerId="ADAL" clId="{CC8ADAAF-ADBA-4702-8C19-0966A10919BD}"/>
    <pc:docChg chg="undo redo custSel addSld delSld modSld sldOrd">
      <pc:chgData name="Dion Sondervan" userId="ea5a7d83-1fbe-4ef2-99b9-1e3243f2584c" providerId="ADAL" clId="{CC8ADAAF-ADBA-4702-8C19-0966A10919BD}" dt="2024-12-09T11:05:35.002" v="2346" actId="680"/>
      <pc:docMkLst>
        <pc:docMk/>
      </pc:docMkLst>
      <pc:sldChg chg="modTransition">
        <pc:chgData name="Dion Sondervan" userId="ea5a7d83-1fbe-4ef2-99b9-1e3243f2584c" providerId="ADAL" clId="{CC8ADAAF-ADBA-4702-8C19-0966A10919BD}" dt="2024-11-29T13:50:43.162" v="2342"/>
        <pc:sldMkLst>
          <pc:docMk/>
          <pc:sldMk cId="674726627" sldId="256"/>
        </pc:sldMkLst>
      </pc:sldChg>
      <pc:sldChg chg="modTransition">
        <pc:chgData name="Dion Sondervan" userId="ea5a7d83-1fbe-4ef2-99b9-1e3243f2584c" providerId="ADAL" clId="{CC8ADAAF-ADBA-4702-8C19-0966A10919BD}" dt="2024-11-29T13:50:43.162" v="2342"/>
        <pc:sldMkLst>
          <pc:docMk/>
          <pc:sldMk cId="2565980981" sldId="257"/>
        </pc:sldMkLst>
      </pc:sldChg>
      <pc:sldChg chg="modTransition">
        <pc:chgData name="Dion Sondervan" userId="ea5a7d83-1fbe-4ef2-99b9-1e3243f2584c" providerId="ADAL" clId="{CC8ADAAF-ADBA-4702-8C19-0966A10919BD}" dt="2024-11-29T13:50:43.162" v="2342"/>
        <pc:sldMkLst>
          <pc:docMk/>
          <pc:sldMk cId="1206728467" sldId="258"/>
        </pc:sldMkLst>
      </pc:sldChg>
      <pc:sldChg chg="modTransition">
        <pc:chgData name="Dion Sondervan" userId="ea5a7d83-1fbe-4ef2-99b9-1e3243f2584c" providerId="ADAL" clId="{CC8ADAAF-ADBA-4702-8C19-0966A10919BD}" dt="2024-11-29T13:50:43.162" v="2342"/>
        <pc:sldMkLst>
          <pc:docMk/>
          <pc:sldMk cId="49613521" sldId="261"/>
        </pc:sldMkLst>
      </pc:sldChg>
      <pc:sldChg chg="modTransition">
        <pc:chgData name="Dion Sondervan" userId="ea5a7d83-1fbe-4ef2-99b9-1e3243f2584c" providerId="ADAL" clId="{CC8ADAAF-ADBA-4702-8C19-0966A10919BD}" dt="2024-11-29T13:50:43.162" v="2342"/>
        <pc:sldMkLst>
          <pc:docMk/>
          <pc:sldMk cId="609857882" sldId="262"/>
        </pc:sldMkLst>
      </pc:sldChg>
      <pc:sldChg chg="modTransition">
        <pc:chgData name="Dion Sondervan" userId="ea5a7d83-1fbe-4ef2-99b9-1e3243f2584c" providerId="ADAL" clId="{CC8ADAAF-ADBA-4702-8C19-0966A10919BD}" dt="2024-11-29T13:50:43.162" v="2342"/>
        <pc:sldMkLst>
          <pc:docMk/>
          <pc:sldMk cId="598153066" sldId="264"/>
        </pc:sldMkLst>
      </pc:sldChg>
      <pc:sldChg chg="modTransition">
        <pc:chgData name="Dion Sondervan" userId="ea5a7d83-1fbe-4ef2-99b9-1e3243f2584c" providerId="ADAL" clId="{CC8ADAAF-ADBA-4702-8C19-0966A10919BD}" dt="2024-11-29T13:50:43.162" v="2342"/>
        <pc:sldMkLst>
          <pc:docMk/>
          <pc:sldMk cId="414773252" sldId="265"/>
        </pc:sldMkLst>
      </pc:sldChg>
      <pc:sldChg chg="addSp modSp del mod ord">
        <pc:chgData name="Dion Sondervan" userId="ea5a7d83-1fbe-4ef2-99b9-1e3243f2584c" providerId="ADAL" clId="{CC8ADAAF-ADBA-4702-8C19-0966A10919BD}" dt="2024-11-29T07:53:03.057" v="1673" actId="47"/>
        <pc:sldMkLst>
          <pc:docMk/>
          <pc:sldMk cId="3678042466" sldId="266"/>
        </pc:sldMkLst>
        <pc:spChg chg="add mod">
          <ac:chgData name="Dion Sondervan" userId="ea5a7d83-1fbe-4ef2-99b9-1e3243f2584c" providerId="ADAL" clId="{CC8ADAAF-ADBA-4702-8C19-0966A10919BD}" dt="2024-11-27T11:13:51.897" v="404" actId="1076"/>
          <ac:spMkLst>
            <pc:docMk/>
            <pc:sldMk cId="3678042466" sldId="266"/>
            <ac:spMk id="4" creationId="{FDEB8880-AD4A-8DF5-67F6-930E3B512F9F}"/>
          </ac:spMkLst>
        </pc:spChg>
      </pc:sldChg>
      <pc:sldChg chg="modSp del mod ord">
        <pc:chgData name="Dion Sondervan" userId="ea5a7d83-1fbe-4ef2-99b9-1e3243f2584c" providerId="ADAL" clId="{CC8ADAAF-ADBA-4702-8C19-0966A10919BD}" dt="2024-11-29T07:53:04.536" v="1674" actId="47"/>
        <pc:sldMkLst>
          <pc:docMk/>
          <pc:sldMk cId="1998424890" sldId="267"/>
        </pc:sldMkLst>
        <pc:picChg chg="mod">
          <ac:chgData name="Dion Sondervan" userId="ea5a7d83-1fbe-4ef2-99b9-1e3243f2584c" providerId="ADAL" clId="{CC8ADAAF-ADBA-4702-8C19-0966A10919BD}" dt="2024-11-27T11:12:28.447" v="349" actId="1076"/>
          <ac:picMkLst>
            <pc:docMk/>
            <pc:sldMk cId="1998424890" sldId="267"/>
            <ac:picMk id="4" creationId="{2B0C9F9F-9453-5528-C2A4-18AC648B6C69}"/>
          </ac:picMkLst>
        </pc:picChg>
      </pc:sldChg>
      <pc:sldChg chg="del modTransition">
        <pc:chgData name="Dion Sondervan" userId="ea5a7d83-1fbe-4ef2-99b9-1e3243f2584c" providerId="ADAL" clId="{CC8ADAAF-ADBA-4702-8C19-0966A10919BD}" dt="2024-12-09T11:04:46.746" v="2345" actId="47"/>
        <pc:sldMkLst>
          <pc:docMk/>
          <pc:sldMk cId="431498451" sldId="268"/>
        </pc:sldMkLst>
      </pc:sldChg>
      <pc:sldChg chg="del modTransition">
        <pc:chgData name="Dion Sondervan" userId="ea5a7d83-1fbe-4ef2-99b9-1e3243f2584c" providerId="ADAL" clId="{CC8ADAAF-ADBA-4702-8C19-0966A10919BD}" dt="2024-12-09T11:04:44.261" v="2344" actId="47"/>
        <pc:sldMkLst>
          <pc:docMk/>
          <pc:sldMk cId="1120035320" sldId="269"/>
        </pc:sldMkLst>
      </pc:sldChg>
      <pc:sldChg chg="addSp delSp modSp mod modTransition modNotesTx">
        <pc:chgData name="Dion Sondervan" userId="ea5a7d83-1fbe-4ef2-99b9-1e3243f2584c" providerId="ADAL" clId="{CC8ADAAF-ADBA-4702-8C19-0966A10919BD}" dt="2024-11-29T13:50:43.162" v="2342"/>
        <pc:sldMkLst>
          <pc:docMk/>
          <pc:sldMk cId="3123773438" sldId="270"/>
        </pc:sldMkLst>
        <pc:spChg chg="mod">
          <ac:chgData name="Dion Sondervan" userId="ea5a7d83-1fbe-4ef2-99b9-1e3243f2584c" providerId="ADAL" clId="{CC8ADAAF-ADBA-4702-8C19-0966A10919BD}" dt="2024-11-27T10:37:12.824" v="2" actId="790"/>
          <ac:spMkLst>
            <pc:docMk/>
            <pc:sldMk cId="3123773438" sldId="270"/>
            <ac:spMk id="2" creationId="{504D6C97-19E0-6B82-B27D-E41C0EEACA37}"/>
          </ac:spMkLst>
        </pc:spChg>
        <pc:spChg chg="del mod">
          <ac:chgData name="Dion Sondervan" userId="ea5a7d83-1fbe-4ef2-99b9-1e3243f2584c" providerId="ADAL" clId="{CC8ADAAF-ADBA-4702-8C19-0966A10919BD}" dt="2024-11-27T12:02:40.711" v="841" actId="478"/>
          <ac:spMkLst>
            <pc:docMk/>
            <pc:sldMk cId="3123773438" sldId="270"/>
            <ac:spMk id="3" creationId="{56BA9949-61AA-206D-B64E-55D5C8D3B0B2}"/>
          </ac:spMkLst>
        </pc:spChg>
        <pc:spChg chg="add mod">
          <ac:chgData name="Dion Sondervan" userId="ea5a7d83-1fbe-4ef2-99b9-1e3243f2584c" providerId="ADAL" clId="{CC8ADAAF-ADBA-4702-8C19-0966A10919BD}" dt="2024-11-29T08:24:22.530" v="2311" actId="6549"/>
          <ac:spMkLst>
            <pc:docMk/>
            <pc:sldMk cId="3123773438" sldId="270"/>
            <ac:spMk id="5" creationId="{95B41F88-1318-605B-3787-74325EE6F1A5}"/>
          </ac:spMkLst>
        </pc:spChg>
      </pc:sldChg>
      <pc:sldChg chg="addSp modSp del mod ord">
        <pc:chgData name="Dion Sondervan" userId="ea5a7d83-1fbe-4ef2-99b9-1e3243f2584c" providerId="ADAL" clId="{CC8ADAAF-ADBA-4702-8C19-0966A10919BD}" dt="2024-11-29T08:16:38.935" v="1931" actId="47"/>
        <pc:sldMkLst>
          <pc:docMk/>
          <pc:sldMk cId="3062283385" sldId="606"/>
        </pc:sldMkLst>
        <pc:spChg chg="mod">
          <ac:chgData name="Dion Sondervan" userId="ea5a7d83-1fbe-4ef2-99b9-1e3243f2584c" providerId="ADAL" clId="{CC8ADAAF-ADBA-4702-8C19-0966A10919BD}" dt="2024-11-27T11:27:35.434" v="541" actId="20577"/>
          <ac:spMkLst>
            <pc:docMk/>
            <pc:sldMk cId="3062283385" sldId="606"/>
            <ac:spMk id="2" creationId="{B866592B-3AD2-45C5-BEA8-34A9AC5BFDD6}"/>
          </ac:spMkLst>
        </pc:spChg>
        <pc:spChg chg="mod">
          <ac:chgData name="Dion Sondervan" userId="ea5a7d83-1fbe-4ef2-99b9-1e3243f2584c" providerId="ADAL" clId="{CC8ADAAF-ADBA-4702-8C19-0966A10919BD}" dt="2024-11-27T11:27:20.857" v="525" actId="1076"/>
          <ac:spMkLst>
            <pc:docMk/>
            <pc:sldMk cId="3062283385" sldId="606"/>
            <ac:spMk id="3" creationId="{7F07F57C-1C45-43C8-99E6-6952F0330BB8}"/>
          </ac:spMkLst>
        </pc:spChg>
        <pc:spChg chg="add mod">
          <ac:chgData name="Dion Sondervan" userId="ea5a7d83-1fbe-4ef2-99b9-1e3243f2584c" providerId="ADAL" clId="{CC8ADAAF-ADBA-4702-8C19-0966A10919BD}" dt="2024-11-28T15:39:36.139" v="1635" actId="404"/>
          <ac:spMkLst>
            <pc:docMk/>
            <pc:sldMk cId="3062283385" sldId="606"/>
            <ac:spMk id="4" creationId="{212BF868-4580-F131-8E43-79CBD09900E4}"/>
          </ac:spMkLst>
        </pc:spChg>
      </pc:sldChg>
      <pc:sldChg chg="addSp delSp modSp mod ord modTransition modAnim">
        <pc:chgData name="Dion Sondervan" userId="ea5a7d83-1fbe-4ef2-99b9-1e3243f2584c" providerId="ADAL" clId="{CC8ADAAF-ADBA-4702-8C19-0966A10919BD}" dt="2024-11-29T13:50:43.162" v="2342"/>
        <pc:sldMkLst>
          <pc:docMk/>
          <pc:sldMk cId="733002677" sldId="609"/>
        </pc:sldMkLst>
        <pc:spChg chg="mod">
          <ac:chgData name="Dion Sondervan" userId="ea5a7d83-1fbe-4ef2-99b9-1e3243f2584c" providerId="ADAL" clId="{CC8ADAAF-ADBA-4702-8C19-0966A10919BD}" dt="2024-11-27T11:20:28.834" v="494" actId="14100"/>
          <ac:spMkLst>
            <pc:docMk/>
            <pc:sldMk cId="733002677" sldId="609"/>
            <ac:spMk id="2" creationId="{D9C2F83E-EAC8-200B-C6C5-C5798839F6E2}"/>
          </ac:spMkLst>
        </pc:spChg>
        <pc:spChg chg="mod">
          <ac:chgData name="Dion Sondervan" userId="ea5a7d83-1fbe-4ef2-99b9-1e3243f2584c" providerId="ADAL" clId="{CC8ADAAF-ADBA-4702-8C19-0966A10919BD}" dt="2024-11-29T08:17:15.843" v="1992" actId="1076"/>
          <ac:spMkLst>
            <pc:docMk/>
            <pc:sldMk cId="733002677" sldId="609"/>
            <ac:spMk id="3" creationId="{98CC5A33-B410-DB48-9242-8C54292AAC52}"/>
          </ac:spMkLst>
        </pc:spChg>
        <pc:spChg chg="add del">
          <ac:chgData name="Dion Sondervan" userId="ea5a7d83-1fbe-4ef2-99b9-1e3243f2584c" providerId="ADAL" clId="{CC8ADAAF-ADBA-4702-8C19-0966A10919BD}" dt="2024-11-27T11:01:30.248" v="245" actId="22"/>
          <ac:spMkLst>
            <pc:docMk/>
            <pc:sldMk cId="733002677" sldId="609"/>
            <ac:spMk id="6" creationId="{1ABA37C6-21F2-65A8-316B-CA36B23296ED}"/>
          </ac:spMkLst>
        </pc:spChg>
        <pc:picChg chg="mod">
          <ac:chgData name="Dion Sondervan" userId="ea5a7d83-1fbe-4ef2-99b9-1e3243f2584c" providerId="ADAL" clId="{CC8ADAAF-ADBA-4702-8C19-0966A10919BD}" dt="2024-11-29T08:17:29.069" v="1995" actId="14100"/>
          <ac:picMkLst>
            <pc:docMk/>
            <pc:sldMk cId="733002677" sldId="609"/>
            <ac:picMk id="7" creationId="{24E863BD-CCD9-C2E3-9734-7F469A3E4599}"/>
          </ac:picMkLst>
        </pc:picChg>
      </pc:sldChg>
      <pc:sldChg chg="del ord">
        <pc:chgData name="Dion Sondervan" userId="ea5a7d83-1fbe-4ef2-99b9-1e3243f2584c" providerId="ADAL" clId="{CC8ADAAF-ADBA-4702-8C19-0966A10919BD}" dt="2024-11-29T08:16:38.935" v="1931" actId="47"/>
        <pc:sldMkLst>
          <pc:docMk/>
          <pc:sldMk cId="4225167022" sldId="610"/>
        </pc:sldMkLst>
      </pc:sldChg>
      <pc:sldChg chg="new del">
        <pc:chgData name="Dion Sondervan" userId="ea5a7d83-1fbe-4ef2-99b9-1e3243f2584c" providerId="ADAL" clId="{CC8ADAAF-ADBA-4702-8C19-0966A10919BD}" dt="2024-11-27T10:37:29.968" v="6" actId="47"/>
        <pc:sldMkLst>
          <pc:docMk/>
          <pc:sldMk cId="856545666" sldId="611"/>
        </pc:sldMkLst>
      </pc:sldChg>
      <pc:sldChg chg="new del">
        <pc:chgData name="Dion Sondervan" userId="ea5a7d83-1fbe-4ef2-99b9-1e3243f2584c" providerId="ADAL" clId="{CC8ADAAF-ADBA-4702-8C19-0966A10919BD}" dt="2024-11-27T10:37:31.068" v="7" actId="47"/>
        <pc:sldMkLst>
          <pc:docMk/>
          <pc:sldMk cId="3135425824" sldId="612"/>
        </pc:sldMkLst>
      </pc:sldChg>
      <pc:sldChg chg="addSp modSp add mod modTransition">
        <pc:chgData name="Dion Sondervan" userId="ea5a7d83-1fbe-4ef2-99b9-1e3243f2584c" providerId="ADAL" clId="{CC8ADAAF-ADBA-4702-8C19-0966A10919BD}" dt="2024-11-29T13:50:43.162" v="2342"/>
        <pc:sldMkLst>
          <pc:docMk/>
          <pc:sldMk cId="2924103062" sldId="613"/>
        </pc:sldMkLst>
        <pc:spChg chg="mod">
          <ac:chgData name="Dion Sondervan" userId="ea5a7d83-1fbe-4ef2-99b9-1e3243f2584c" providerId="ADAL" clId="{CC8ADAAF-ADBA-4702-8C19-0966A10919BD}" dt="2024-11-27T10:38:07.268" v="70" actId="20577"/>
          <ac:spMkLst>
            <pc:docMk/>
            <pc:sldMk cId="2924103062" sldId="613"/>
            <ac:spMk id="2" creationId="{504D6C97-19E0-6B82-B27D-E41C0EEACA37}"/>
          </ac:spMkLst>
        </pc:spChg>
        <pc:spChg chg="mod">
          <ac:chgData name="Dion Sondervan" userId="ea5a7d83-1fbe-4ef2-99b9-1e3243f2584c" providerId="ADAL" clId="{CC8ADAAF-ADBA-4702-8C19-0966A10919BD}" dt="2024-11-29T08:23:06.902" v="2309" actId="403"/>
          <ac:spMkLst>
            <pc:docMk/>
            <pc:sldMk cId="2924103062" sldId="613"/>
            <ac:spMk id="3" creationId="{56BA9949-61AA-206D-B64E-55D5C8D3B0B2}"/>
          </ac:spMkLst>
        </pc:spChg>
        <pc:picChg chg="add mod">
          <ac:chgData name="Dion Sondervan" userId="ea5a7d83-1fbe-4ef2-99b9-1e3243f2584c" providerId="ADAL" clId="{CC8ADAAF-ADBA-4702-8C19-0966A10919BD}" dt="2024-11-28T14:54:32.721" v="941" actId="1076"/>
          <ac:picMkLst>
            <pc:docMk/>
            <pc:sldMk cId="2924103062" sldId="613"/>
            <ac:picMk id="1026" creationId="{FE98D058-30BD-22EC-A886-D7F3B9FD7417}"/>
          </ac:picMkLst>
        </pc:picChg>
      </pc:sldChg>
      <pc:sldChg chg="addSp delSp modSp add mod modTransition modAnim modNotesTx">
        <pc:chgData name="Dion Sondervan" userId="ea5a7d83-1fbe-4ef2-99b9-1e3243f2584c" providerId="ADAL" clId="{CC8ADAAF-ADBA-4702-8C19-0966A10919BD}" dt="2024-11-29T13:50:43.162" v="2342"/>
        <pc:sldMkLst>
          <pc:docMk/>
          <pc:sldMk cId="2352808456" sldId="614"/>
        </pc:sldMkLst>
        <pc:spChg chg="mod">
          <ac:chgData name="Dion Sondervan" userId="ea5a7d83-1fbe-4ef2-99b9-1e3243f2584c" providerId="ADAL" clId="{CC8ADAAF-ADBA-4702-8C19-0966A10919BD}" dt="2024-11-27T11:13:05.045" v="383" actId="20577"/>
          <ac:spMkLst>
            <pc:docMk/>
            <pc:sldMk cId="2352808456" sldId="614"/>
            <ac:spMk id="2" creationId="{504D6C97-19E0-6B82-B27D-E41C0EEACA37}"/>
          </ac:spMkLst>
        </pc:spChg>
        <pc:spChg chg="del mod">
          <ac:chgData name="Dion Sondervan" userId="ea5a7d83-1fbe-4ef2-99b9-1e3243f2584c" providerId="ADAL" clId="{CC8ADAAF-ADBA-4702-8C19-0966A10919BD}" dt="2024-11-27T12:08:39.415" v="891" actId="478"/>
          <ac:spMkLst>
            <pc:docMk/>
            <pc:sldMk cId="2352808456" sldId="614"/>
            <ac:spMk id="3" creationId="{56BA9949-61AA-206D-B64E-55D5C8D3B0B2}"/>
          </ac:spMkLst>
        </pc:spChg>
        <pc:spChg chg="add mod">
          <ac:chgData name="Dion Sondervan" userId="ea5a7d83-1fbe-4ef2-99b9-1e3243f2584c" providerId="ADAL" clId="{CC8ADAAF-ADBA-4702-8C19-0966A10919BD}" dt="2024-11-27T11:13:27.322" v="389" actId="1076"/>
          <ac:spMkLst>
            <pc:docMk/>
            <pc:sldMk cId="2352808456" sldId="614"/>
            <ac:spMk id="4" creationId="{39D5DA7D-4790-820D-01B1-E7AEE3BA9633}"/>
          </ac:spMkLst>
        </pc:spChg>
        <pc:spChg chg="add mod">
          <ac:chgData name="Dion Sondervan" userId="ea5a7d83-1fbe-4ef2-99b9-1e3243f2584c" providerId="ADAL" clId="{CC8ADAAF-ADBA-4702-8C19-0966A10919BD}" dt="2024-11-27T12:08:46.192" v="905" actId="1076"/>
          <ac:spMkLst>
            <pc:docMk/>
            <pc:sldMk cId="2352808456" sldId="614"/>
            <ac:spMk id="7" creationId="{87D8767E-C0F7-A446-DC74-03D51B1627B7}"/>
          </ac:spMkLst>
        </pc:spChg>
        <pc:spChg chg="add del mod">
          <ac:chgData name="Dion Sondervan" userId="ea5a7d83-1fbe-4ef2-99b9-1e3243f2584c" providerId="ADAL" clId="{CC8ADAAF-ADBA-4702-8C19-0966A10919BD}" dt="2024-11-27T12:08:44.371" v="904" actId="478"/>
          <ac:spMkLst>
            <pc:docMk/>
            <pc:sldMk cId="2352808456" sldId="614"/>
            <ac:spMk id="9" creationId="{656D8099-0097-5AA0-B40C-39A54E6D7731}"/>
          </ac:spMkLst>
        </pc:spChg>
        <pc:picChg chg="add del mod">
          <ac:chgData name="Dion Sondervan" userId="ea5a7d83-1fbe-4ef2-99b9-1e3243f2584c" providerId="ADAL" clId="{CC8ADAAF-ADBA-4702-8C19-0966A10919BD}" dt="2024-11-27T11:12:34.659" v="350" actId="478"/>
          <ac:picMkLst>
            <pc:docMk/>
            <pc:sldMk cId="2352808456" sldId="614"/>
            <ac:picMk id="5" creationId="{AF0BE13A-2A9F-659C-B24E-3ABA2EDFBCBD}"/>
          </ac:picMkLst>
        </pc:picChg>
        <pc:picChg chg="add mod">
          <ac:chgData name="Dion Sondervan" userId="ea5a7d83-1fbe-4ef2-99b9-1e3243f2584c" providerId="ADAL" clId="{CC8ADAAF-ADBA-4702-8C19-0966A10919BD}" dt="2024-11-27T12:08:53.605" v="908" actId="1076"/>
          <ac:picMkLst>
            <pc:docMk/>
            <pc:sldMk cId="2352808456" sldId="614"/>
            <ac:picMk id="6" creationId="{A40B081B-A8A2-A572-F1DA-87EFBF0C0FA0}"/>
          </ac:picMkLst>
        </pc:picChg>
      </pc:sldChg>
      <pc:sldChg chg="modSp add del mod">
        <pc:chgData name="Dion Sondervan" userId="ea5a7d83-1fbe-4ef2-99b9-1e3243f2584c" providerId="ADAL" clId="{CC8ADAAF-ADBA-4702-8C19-0966A10919BD}" dt="2024-11-29T08:22:51.002" v="2304" actId="47"/>
        <pc:sldMkLst>
          <pc:docMk/>
          <pc:sldMk cId="3947209812" sldId="615"/>
        </pc:sldMkLst>
        <pc:spChg chg="mod">
          <ac:chgData name="Dion Sondervan" userId="ea5a7d83-1fbe-4ef2-99b9-1e3243f2584c" providerId="ADAL" clId="{CC8ADAAF-ADBA-4702-8C19-0966A10919BD}" dt="2024-11-27T10:39:02.239" v="113" actId="113"/>
          <ac:spMkLst>
            <pc:docMk/>
            <pc:sldMk cId="3947209812" sldId="615"/>
            <ac:spMk id="3" creationId="{56BA9949-61AA-206D-B64E-55D5C8D3B0B2}"/>
          </ac:spMkLst>
        </pc:spChg>
      </pc:sldChg>
      <pc:sldChg chg="addSp delSp modSp mod modTransition modNotesTx">
        <pc:chgData name="Dion Sondervan" userId="ea5a7d83-1fbe-4ef2-99b9-1e3243f2584c" providerId="ADAL" clId="{CC8ADAAF-ADBA-4702-8C19-0966A10919BD}" dt="2024-11-29T13:50:43.162" v="2342"/>
        <pc:sldMkLst>
          <pc:docMk/>
          <pc:sldMk cId="2205809519" sldId="616"/>
        </pc:sldMkLst>
        <pc:spChg chg="mod">
          <ac:chgData name="Dion Sondervan" userId="ea5a7d83-1fbe-4ef2-99b9-1e3243f2584c" providerId="ADAL" clId="{CC8ADAAF-ADBA-4702-8C19-0966A10919BD}" dt="2024-11-27T10:40:43.939" v="206" actId="20577"/>
          <ac:spMkLst>
            <pc:docMk/>
            <pc:sldMk cId="2205809519" sldId="616"/>
            <ac:spMk id="2" creationId="{504D6C97-19E0-6B82-B27D-E41C0EEACA37}"/>
          </ac:spMkLst>
        </pc:spChg>
        <pc:spChg chg="add del mod">
          <ac:chgData name="Dion Sondervan" userId="ea5a7d83-1fbe-4ef2-99b9-1e3243f2584c" providerId="ADAL" clId="{CC8ADAAF-ADBA-4702-8C19-0966A10919BD}" dt="2024-11-29T07:55:57.775" v="1701" actId="478"/>
          <ac:spMkLst>
            <pc:docMk/>
            <pc:sldMk cId="2205809519" sldId="616"/>
            <ac:spMk id="3" creationId="{56BA9949-61AA-206D-B64E-55D5C8D3B0B2}"/>
          </ac:spMkLst>
        </pc:spChg>
        <pc:spChg chg="add del mod">
          <ac:chgData name="Dion Sondervan" userId="ea5a7d83-1fbe-4ef2-99b9-1e3243f2584c" providerId="ADAL" clId="{CC8ADAAF-ADBA-4702-8C19-0966A10919BD}" dt="2024-11-29T08:16:13.191" v="1930" actId="478"/>
          <ac:spMkLst>
            <pc:docMk/>
            <pc:sldMk cId="2205809519" sldId="616"/>
            <ac:spMk id="5" creationId="{7992810C-373F-4890-7C24-0C2F37FC9970}"/>
          </ac:spMkLst>
        </pc:spChg>
        <pc:spChg chg="add mod">
          <ac:chgData name="Dion Sondervan" userId="ea5a7d83-1fbe-4ef2-99b9-1e3243f2584c" providerId="ADAL" clId="{CC8ADAAF-ADBA-4702-8C19-0966A10919BD}" dt="2024-11-29T07:58:38.405" v="1745" actId="403"/>
          <ac:spMkLst>
            <pc:docMk/>
            <pc:sldMk cId="2205809519" sldId="616"/>
            <ac:spMk id="7" creationId="{BDFA8C61-D47F-9EFB-8F2F-7B3C035C5397}"/>
          </ac:spMkLst>
        </pc:spChg>
        <pc:spChg chg="add del mod">
          <ac:chgData name="Dion Sondervan" userId="ea5a7d83-1fbe-4ef2-99b9-1e3243f2584c" providerId="ADAL" clId="{CC8ADAAF-ADBA-4702-8C19-0966A10919BD}" dt="2024-11-29T07:55:49.702" v="1696" actId="478"/>
          <ac:spMkLst>
            <pc:docMk/>
            <pc:sldMk cId="2205809519" sldId="616"/>
            <ac:spMk id="9" creationId="{886CACF4-106D-4EEF-19A9-2A46AA22C60E}"/>
          </ac:spMkLst>
        </pc:spChg>
        <pc:spChg chg="add mod">
          <ac:chgData name="Dion Sondervan" userId="ea5a7d83-1fbe-4ef2-99b9-1e3243f2584c" providerId="ADAL" clId="{CC8ADAAF-ADBA-4702-8C19-0966A10919BD}" dt="2024-11-29T07:56:25.294" v="1708" actId="1076"/>
          <ac:spMkLst>
            <pc:docMk/>
            <pc:sldMk cId="2205809519" sldId="616"/>
            <ac:spMk id="11" creationId="{7338A3BD-72A0-E381-6CE7-2C5A9786518B}"/>
          </ac:spMkLst>
        </pc:spChg>
      </pc:sldChg>
      <pc:sldChg chg="addSp modSp mod modTransition setBg modAnim">
        <pc:chgData name="Dion Sondervan" userId="ea5a7d83-1fbe-4ef2-99b9-1e3243f2584c" providerId="ADAL" clId="{CC8ADAAF-ADBA-4702-8C19-0966A10919BD}" dt="2024-11-29T13:50:43.162" v="2342"/>
        <pc:sldMkLst>
          <pc:docMk/>
          <pc:sldMk cId="3883086517" sldId="617"/>
        </pc:sldMkLst>
        <pc:spChg chg="mod">
          <ac:chgData name="Dion Sondervan" userId="ea5a7d83-1fbe-4ef2-99b9-1e3243f2584c" providerId="ADAL" clId="{CC8ADAAF-ADBA-4702-8C19-0966A10919BD}" dt="2024-11-29T13:50:17.477" v="2321" actId="26606"/>
          <ac:spMkLst>
            <pc:docMk/>
            <pc:sldMk cId="3883086517" sldId="617"/>
            <ac:spMk id="2" creationId="{504D6C97-19E0-6B82-B27D-E41C0EEACA37}"/>
          </ac:spMkLst>
        </pc:spChg>
        <pc:spChg chg="mod">
          <ac:chgData name="Dion Sondervan" userId="ea5a7d83-1fbe-4ef2-99b9-1e3243f2584c" providerId="ADAL" clId="{CC8ADAAF-ADBA-4702-8C19-0966A10919BD}" dt="2024-11-29T13:50:31.782" v="2341" actId="404"/>
          <ac:spMkLst>
            <pc:docMk/>
            <pc:sldMk cId="3883086517" sldId="617"/>
            <ac:spMk id="3" creationId="{56BA9949-61AA-206D-B64E-55D5C8D3B0B2}"/>
          </ac:spMkLst>
        </pc:spChg>
        <pc:spChg chg="add">
          <ac:chgData name="Dion Sondervan" userId="ea5a7d83-1fbe-4ef2-99b9-1e3243f2584c" providerId="ADAL" clId="{CC8ADAAF-ADBA-4702-8C19-0966A10919BD}" dt="2024-11-29T13:49:50.677" v="2317"/>
          <ac:spMkLst>
            <pc:docMk/>
            <pc:sldMk cId="3883086517" sldId="617"/>
            <ac:spMk id="4" creationId="{F310C003-60C8-3C3A-C349-B6F6D1066FAF}"/>
          </ac:spMkLst>
        </pc:spChg>
        <pc:spChg chg="add ord">
          <ac:chgData name="Dion Sondervan" userId="ea5a7d83-1fbe-4ef2-99b9-1e3243f2584c" providerId="ADAL" clId="{CC8ADAAF-ADBA-4702-8C19-0966A10919BD}" dt="2024-11-29T13:50:17.477" v="2321" actId="26606"/>
          <ac:spMkLst>
            <pc:docMk/>
            <pc:sldMk cId="3883086517" sldId="617"/>
            <ac:spMk id="5" creationId="{0703A81A-AF76-E7FD-A992-E81139073238}"/>
          </ac:spMkLst>
        </pc:spChg>
        <pc:spChg chg="add">
          <ac:chgData name="Dion Sondervan" userId="ea5a7d83-1fbe-4ef2-99b9-1e3243f2584c" providerId="ADAL" clId="{CC8ADAAF-ADBA-4702-8C19-0966A10919BD}" dt="2024-11-29T13:50:17.477" v="2321" actId="26606"/>
          <ac:spMkLst>
            <pc:docMk/>
            <pc:sldMk cId="3883086517" sldId="617"/>
            <ac:spMk id="12" creationId="{F13C74B1-5B17-4795-BED0-7140497B445A}"/>
          </ac:spMkLst>
        </pc:spChg>
        <pc:spChg chg="add">
          <ac:chgData name="Dion Sondervan" userId="ea5a7d83-1fbe-4ef2-99b9-1e3243f2584c" providerId="ADAL" clId="{CC8ADAAF-ADBA-4702-8C19-0966A10919BD}" dt="2024-11-29T13:50:17.477" v="2321" actId="26606"/>
          <ac:spMkLst>
            <pc:docMk/>
            <pc:sldMk cId="3883086517" sldId="617"/>
            <ac:spMk id="14" creationId="{3FCFB1DE-0B7E-48CC-BA90-B2AB0889F9D6}"/>
          </ac:spMkLst>
        </pc:spChg>
        <pc:picChg chg="add mod">
          <ac:chgData name="Dion Sondervan" userId="ea5a7d83-1fbe-4ef2-99b9-1e3243f2584c" providerId="ADAL" clId="{CC8ADAAF-ADBA-4702-8C19-0966A10919BD}" dt="2024-11-29T13:50:17.477" v="2321" actId="26606"/>
          <ac:picMkLst>
            <pc:docMk/>
            <pc:sldMk cId="3883086517" sldId="617"/>
            <ac:picMk id="7" creationId="{BF0DE97B-6693-1C4D-E53B-CD55269E49CB}"/>
          </ac:picMkLst>
        </pc:picChg>
      </pc:sldChg>
      <pc:sldChg chg="del">
        <pc:chgData name="Dion Sondervan" userId="ea5a7d83-1fbe-4ef2-99b9-1e3243f2584c" providerId="ADAL" clId="{CC8ADAAF-ADBA-4702-8C19-0966A10919BD}" dt="2024-11-29T08:20:54.703" v="2183" actId="47"/>
        <pc:sldMkLst>
          <pc:docMk/>
          <pc:sldMk cId="3429503664" sldId="618"/>
        </pc:sldMkLst>
      </pc:sldChg>
      <pc:sldChg chg="modSp mod modTransition modAnim">
        <pc:chgData name="Dion Sondervan" userId="ea5a7d83-1fbe-4ef2-99b9-1e3243f2584c" providerId="ADAL" clId="{CC8ADAAF-ADBA-4702-8C19-0966A10919BD}" dt="2024-11-29T13:50:43.162" v="2342"/>
        <pc:sldMkLst>
          <pc:docMk/>
          <pc:sldMk cId="1489909578" sldId="619"/>
        </pc:sldMkLst>
        <pc:spChg chg="mod">
          <ac:chgData name="Dion Sondervan" userId="ea5a7d83-1fbe-4ef2-99b9-1e3243f2584c" providerId="ADAL" clId="{CC8ADAAF-ADBA-4702-8C19-0966A10919BD}" dt="2024-11-29T08:21:45.332" v="2197" actId="20577"/>
          <ac:spMkLst>
            <pc:docMk/>
            <pc:sldMk cId="1489909578" sldId="619"/>
            <ac:spMk id="2" creationId="{504D6C97-19E0-6B82-B27D-E41C0EEACA37}"/>
          </ac:spMkLst>
        </pc:spChg>
        <pc:spChg chg="mod">
          <ac:chgData name="Dion Sondervan" userId="ea5a7d83-1fbe-4ef2-99b9-1e3243f2584c" providerId="ADAL" clId="{CC8ADAAF-ADBA-4702-8C19-0966A10919BD}" dt="2024-11-29T08:22:36.033" v="2302" actId="5793"/>
          <ac:spMkLst>
            <pc:docMk/>
            <pc:sldMk cId="1489909578" sldId="619"/>
            <ac:spMk id="3" creationId="{56BA9949-61AA-206D-B64E-55D5C8D3B0B2}"/>
          </ac:spMkLst>
        </pc:spChg>
      </pc:sldChg>
      <pc:sldChg chg="modSp mod modTransition modAnim">
        <pc:chgData name="Dion Sondervan" userId="ea5a7d83-1fbe-4ef2-99b9-1e3243f2584c" providerId="ADAL" clId="{CC8ADAAF-ADBA-4702-8C19-0966A10919BD}" dt="2024-11-29T13:50:43.162" v="2342"/>
        <pc:sldMkLst>
          <pc:docMk/>
          <pc:sldMk cId="1382607393" sldId="620"/>
        </pc:sldMkLst>
        <pc:spChg chg="mod">
          <ac:chgData name="Dion Sondervan" userId="ea5a7d83-1fbe-4ef2-99b9-1e3243f2584c" providerId="ADAL" clId="{CC8ADAAF-ADBA-4702-8C19-0966A10919BD}" dt="2024-11-27T11:01:48.647" v="280" actId="20577"/>
          <ac:spMkLst>
            <pc:docMk/>
            <pc:sldMk cId="1382607393" sldId="620"/>
            <ac:spMk id="2" creationId="{504D6C97-19E0-6B82-B27D-E41C0EEACA37}"/>
          </ac:spMkLst>
        </pc:spChg>
        <pc:spChg chg="mod">
          <ac:chgData name="Dion Sondervan" userId="ea5a7d83-1fbe-4ef2-99b9-1e3243f2584c" providerId="ADAL" clId="{CC8ADAAF-ADBA-4702-8C19-0966A10919BD}" dt="2024-11-29T08:19:34.696" v="2120" actId="20577"/>
          <ac:spMkLst>
            <pc:docMk/>
            <pc:sldMk cId="1382607393" sldId="620"/>
            <ac:spMk id="3" creationId="{56BA9949-61AA-206D-B64E-55D5C8D3B0B2}"/>
          </ac:spMkLst>
        </pc:spChg>
      </pc:sldChg>
      <pc:sldChg chg="addSp delSp modSp new mod modTransition modAnim">
        <pc:chgData name="Dion Sondervan" userId="ea5a7d83-1fbe-4ef2-99b9-1e3243f2584c" providerId="ADAL" clId="{CC8ADAAF-ADBA-4702-8C19-0966A10919BD}" dt="2024-11-29T13:50:43.162" v="2342"/>
        <pc:sldMkLst>
          <pc:docMk/>
          <pc:sldMk cId="1289735494" sldId="621"/>
        </pc:sldMkLst>
        <pc:spChg chg="mod">
          <ac:chgData name="Dion Sondervan" userId="ea5a7d83-1fbe-4ef2-99b9-1e3243f2584c" providerId="ADAL" clId="{CC8ADAAF-ADBA-4702-8C19-0966A10919BD}" dt="2024-11-27T11:42:29.528" v="656" actId="313"/>
          <ac:spMkLst>
            <pc:docMk/>
            <pc:sldMk cId="1289735494" sldId="621"/>
            <ac:spMk id="2" creationId="{817C7E6B-A04E-4707-1A4C-12D163C604A9}"/>
          </ac:spMkLst>
        </pc:spChg>
        <pc:spChg chg="del">
          <ac:chgData name="Dion Sondervan" userId="ea5a7d83-1fbe-4ef2-99b9-1e3243f2584c" providerId="ADAL" clId="{CC8ADAAF-ADBA-4702-8C19-0966A10919BD}" dt="2024-11-27T11:16:11.271" v="442" actId="478"/>
          <ac:spMkLst>
            <pc:docMk/>
            <pc:sldMk cId="1289735494" sldId="621"/>
            <ac:spMk id="3" creationId="{24CE6A9F-AC1F-1D68-0FA1-9158D750C480}"/>
          </ac:spMkLst>
        </pc:spChg>
        <pc:spChg chg="add mod">
          <ac:chgData name="Dion Sondervan" userId="ea5a7d83-1fbe-4ef2-99b9-1e3243f2584c" providerId="ADAL" clId="{CC8ADAAF-ADBA-4702-8C19-0966A10919BD}" dt="2024-11-28T15:30:38.723" v="1555" actId="114"/>
          <ac:spMkLst>
            <pc:docMk/>
            <pc:sldMk cId="1289735494" sldId="621"/>
            <ac:spMk id="4" creationId="{EC223E82-A0EA-16A6-8BD6-0D7081128080}"/>
          </ac:spMkLst>
        </pc:spChg>
        <pc:spChg chg="add mod">
          <ac:chgData name="Dion Sondervan" userId="ea5a7d83-1fbe-4ef2-99b9-1e3243f2584c" providerId="ADAL" clId="{CC8ADAAF-ADBA-4702-8C19-0966A10919BD}" dt="2024-11-28T15:29:23.219" v="1550" actId="208"/>
          <ac:spMkLst>
            <pc:docMk/>
            <pc:sldMk cId="1289735494" sldId="621"/>
            <ac:spMk id="6" creationId="{69C4A657-D6EE-12A0-EBCE-0A8A4FDAF406}"/>
          </ac:spMkLst>
        </pc:spChg>
        <pc:picChg chg="add mod">
          <ac:chgData name="Dion Sondervan" userId="ea5a7d83-1fbe-4ef2-99b9-1e3243f2584c" providerId="ADAL" clId="{CC8ADAAF-ADBA-4702-8C19-0966A10919BD}" dt="2024-11-28T15:31:30.886" v="1566" actId="688"/>
          <ac:picMkLst>
            <pc:docMk/>
            <pc:sldMk cId="1289735494" sldId="621"/>
            <ac:picMk id="2050" creationId="{FD97C120-515D-2975-7E94-6C6EEEF82BF7}"/>
          </ac:picMkLst>
        </pc:picChg>
      </pc:sldChg>
      <pc:sldChg chg="addSp delSp modSp mod modTransition delAnim modAnim">
        <pc:chgData name="Dion Sondervan" userId="ea5a7d83-1fbe-4ef2-99b9-1e3243f2584c" providerId="ADAL" clId="{CC8ADAAF-ADBA-4702-8C19-0966A10919BD}" dt="2024-11-29T13:50:43.162" v="2342"/>
        <pc:sldMkLst>
          <pc:docMk/>
          <pc:sldMk cId="2912293126" sldId="622"/>
        </pc:sldMkLst>
        <pc:spChg chg="del">
          <ac:chgData name="Dion Sondervan" userId="ea5a7d83-1fbe-4ef2-99b9-1e3243f2584c" providerId="ADAL" clId="{CC8ADAAF-ADBA-4702-8C19-0966A10919BD}" dt="2024-11-28T15:23:22.614" v="1298" actId="478"/>
          <ac:spMkLst>
            <pc:docMk/>
            <pc:sldMk cId="2912293126" sldId="622"/>
            <ac:spMk id="4" creationId="{EC223E82-A0EA-16A6-8BD6-0D7081128080}"/>
          </ac:spMkLst>
        </pc:spChg>
        <pc:spChg chg="add del mod">
          <ac:chgData name="Dion Sondervan" userId="ea5a7d83-1fbe-4ef2-99b9-1e3243f2584c" providerId="ADAL" clId="{CC8ADAAF-ADBA-4702-8C19-0966A10919BD}" dt="2024-11-28T15:23:25.688" v="1299" actId="478"/>
          <ac:spMkLst>
            <pc:docMk/>
            <pc:sldMk cId="2912293126" sldId="622"/>
            <ac:spMk id="5" creationId="{0FB183CE-EB02-8B96-1F46-894251DF73B4}"/>
          </ac:spMkLst>
        </pc:spChg>
        <pc:spChg chg="mod">
          <ac:chgData name="Dion Sondervan" userId="ea5a7d83-1fbe-4ef2-99b9-1e3243f2584c" providerId="ADAL" clId="{CC8ADAAF-ADBA-4702-8C19-0966A10919BD}" dt="2024-11-28T15:32:55.750" v="1582" actId="6549"/>
          <ac:spMkLst>
            <pc:docMk/>
            <pc:sldMk cId="2912293126" sldId="622"/>
            <ac:spMk id="6" creationId="{69C4A657-D6EE-12A0-EBCE-0A8A4FDAF406}"/>
          </ac:spMkLst>
        </pc:spChg>
        <pc:spChg chg="add mod">
          <ac:chgData name="Dion Sondervan" userId="ea5a7d83-1fbe-4ef2-99b9-1e3243f2584c" providerId="ADAL" clId="{CC8ADAAF-ADBA-4702-8C19-0966A10919BD}" dt="2024-11-28T15:38:02.091" v="1626" actId="1076"/>
          <ac:spMkLst>
            <pc:docMk/>
            <pc:sldMk cId="2912293126" sldId="622"/>
            <ac:spMk id="8" creationId="{87D5B9D5-44DC-B82A-539C-08C1089E4C51}"/>
          </ac:spMkLst>
        </pc:spChg>
      </pc:sldChg>
      <pc:sldChg chg="addSp delSp modSp mod modTransition modAnim modNotesTx">
        <pc:chgData name="Dion Sondervan" userId="ea5a7d83-1fbe-4ef2-99b9-1e3243f2584c" providerId="ADAL" clId="{CC8ADAAF-ADBA-4702-8C19-0966A10919BD}" dt="2024-11-29T13:50:43.162" v="2342"/>
        <pc:sldMkLst>
          <pc:docMk/>
          <pc:sldMk cId="187125667" sldId="623"/>
        </pc:sldMkLst>
        <pc:spChg chg="add del">
          <ac:chgData name="Dion Sondervan" userId="ea5a7d83-1fbe-4ef2-99b9-1e3243f2584c" providerId="ADAL" clId="{CC8ADAAF-ADBA-4702-8C19-0966A10919BD}" dt="2024-11-29T08:05:02.808" v="1794" actId="22"/>
          <ac:spMkLst>
            <pc:docMk/>
            <pc:sldMk cId="187125667" sldId="623"/>
            <ac:spMk id="4" creationId="{EFC92C41-E74B-98D2-AAAC-9F40131D6556}"/>
          </ac:spMkLst>
        </pc:spChg>
        <pc:spChg chg="del mod">
          <ac:chgData name="Dion Sondervan" userId="ea5a7d83-1fbe-4ef2-99b9-1e3243f2584c" providerId="ADAL" clId="{CC8ADAAF-ADBA-4702-8C19-0966A10919BD}" dt="2024-11-29T08:11:18.248" v="1838" actId="478"/>
          <ac:spMkLst>
            <pc:docMk/>
            <pc:sldMk cId="187125667" sldId="623"/>
            <ac:spMk id="5" creationId="{7992810C-373F-4890-7C24-0C2F37FC9970}"/>
          </ac:spMkLst>
        </pc:spChg>
        <pc:spChg chg="del">
          <ac:chgData name="Dion Sondervan" userId="ea5a7d83-1fbe-4ef2-99b9-1e3243f2584c" providerId="ADAL" clId="{CC8ADAAF-ADBA-4702-8C19-0966A10919BD}" dt="2024-11-29T08:00:50.286" v="1773" actId="478"/>
          <ac:spMkLst>
            <pc:docMk/>
            <pc:sldMk cId="187125667" sldId="623"/>
            <ac:spMk id="7" creationId="{BDFA8C61-D47F-9EFB-8F2F-7B3C035C5397}"/>
          </ac:spMkLst>
        </pc:spChg>
        <pc:spChg chg="add del mod">
          <ac:chgData name="Dion Sondervan" userId="ea5a7d83-1fbe-4ef2-99b9-1e3243f2584c" providerId="ADAL" clId="{CC8ADAAF-ADBA-4702-8C19-0966A10919BD}" dt="2024-11-29T08:05:11.829" v="1797" actId="478"/>
          <ac:spMkLst>
            <pc:docMk/>
            <pc:sldMk cId="187125667" sldId="623"/>
            <ac:spMk id="8" creationId="{94A38281-DE09-7B2C-0A89-68B3F623E277}"/>
          </ac:spMkLst>
        </pc:spChg>
        <pc:spChg chg="mod">
          <ac:chgData name="Dion Sondervan" userId="ea5a7d83-1fbe-4ef2-99b9-1e3243f2584c" providerId="ADAL" clId="{CC8ADAAF-ADBA-4702-8C19-0966A10919BD}" dt="2024-11-29T08:15:38.152" v="1928" actId="20577"/>
          <ac:spMkLst>
            <pc:docMk/>
            <pc:sldMk cId="187125667" sldId="623"/>
            <ac:spMk id="11" creationId="{7338A3BD-72A0-E381-6CE7-2C5A9786518B}"/>
          </ac:spMkLst>
        </pc:spChg>
        <pc:spChg chg="add mod">
          <ac:chgData name="Dion Sondervan" userId="ea5a7d83-1fbe-4ef2-99b9-1e3243f2584c" providerId="ADAL" clId="{CC8ADAAF-ADBA-4702-8C19-0966A10919BD}" dt="2024-11-29T08:13:55.702" v="1900" actId="14100"/>
          <ac:spMkLst>
            <pc:docMk/>
            <pc:sldMk cId="187125667" sldId="623"/>
            <ac:spMk id="13" creationId="{1F53E85F-3885-8E26-EDCF-3C924A568377}"/>
          </ac:spMkLst>
        </pc:spChg>
        <pc:spChg chg="add mod">
          <ac:chgData name="Dion Sondervan" userId="ea5a7d83-1fbe-4ef2-99b9-1e3243f2584c" providerId="ADAL" clId="{CC8ADAAF-ADBA-4702-8C19-0966A10919BD}" dt="2024-11-29T08:27:37.816" v="2316" actId="20577"/>
          <ac:spMkLst>
            <pc:docMk/>
            <pc:sldMk cId="187125667" sldId="623"/>
            <ac:spMk id="14" creationId="{7D6D1340-0FAC-76BF-BBB6-8624F1DDF7BE}"/>
          </ac:spMkLst>
        </pc:spChg>
        <pc:picChg chg="add mod">
          <ac:chgData name="Dion Sondervan" userId="ea5a7d83-1fbe-4ef2-99b9-1e3243f2584c" providerId="ADAL" clId="{CC8ADAAF-ADBA-4702-8C19-0966A10919BD}" dt="2024-11-29T08:05:29.151" v="1801" actId="1076"/>
          <ac:picMkLst>
            <pc:docMk/>
            <pc:sldMk cId="187125667" sldId="623"/>
            <ac:picMk id="10" creationId="{A28F369F-3A72-CE0C-18CD-BD2B10C4955C}"/>
          </ac:picMkLst>
        </pc:picChg>
      </pc:sldChg>
      <pc:sldChg chg="new del modTransition">
        <pc:chgData name="Dion Sondervan" userId="ea5a7d83-1fbe-4ef2-99b9-1e3243f2584c" providerId="ADAL" clId="{CC8ADAAF-ADBA-4702-8C19-0966A10919BD}" dt="2024-12-09T11:04:42.693" v="2343" actId="47"/>
        <pc:sldMkLst>
          <pc:docMk/>
          <pc:sldMk cId="773117504" sldId="624"/>
        </pc:sldMkLst>
      </pc:sldChg>
      <pc:sldChg chg="new">
        <pc:chgData name="Dion Sondervan" userId="ea5a7d83-1fbe-4ef2-99b9-1e3243f2584c" providerId="ADAL" clId="{CC8ADAAF-ADBA-4702-8C19-0966A10919BD}" dt="2024-12-09T11:05:35.002" v="2346" actId="680"/>
        <pc:sldMkLst>
          <pc:docMk/>
          <pc:sldMk cId="2214122788" sldId="6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05C1-2288-4DCA-8CA3-4CA15AA80D89}"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C8FFD-4FE4-4F8E-9D2D-1964E16955C1}" type="slidenum">
              <a:rPr lang="nl-NL" smtClean="0"/>
              <a:t>‹nr.›</a:t>
            </a:fld>
            <a:endParaRPr lang="nl-NL"/>
          </a:p>
        </p:txBody>
      </p:sp>
    </p:spTree>
    <p:extLst>
      <p:ext uri="{BB962C8B-B14F-4D97-AF65-F5344CB8AC3E}">
        <p14:creationId xmlns:p14="http://schemas.microsoft.com/office/powerpoint/2010/main" val="28798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auto"/>
            <a:r>
              <a:rPr lang="nl-NL" b="0" i="0" dirty="0">
                <a:solidFill>
                  <a:srgbClr val="000000"/>
                </a:solidFill>
                <a:effectLst/>
                <a:latin typeface="Uncut Sans"/>
              </a:rPr>
              <a:t>In deze workshop ga je al onderzoekend je eigen professionele zelfbeeld en zelfregulatie onder de loep nemen. Dit doe je individueel en in gesprek met anderen.   </a:t>
            </a:r>
          </a:p>
          <a:p>
            <a:pPr algn="l" fontAlgn="auto"/>
            <a:r>
              <a:rPr lang="nl-NL" b="0" i="0" dirty="0">
                <a:solidFill>
                  <a:srgbClr val="000000"/>
                </a:solidFill>
                <a:effectLst/>
                <a:latin typeface="Uncut Sans"/>
              </a:rPr>
              <a:t>Vervolgens ontwerpen we onze eigen avatar als uniek voorbeeld. Uit dit voorbeeld wordt duidelijk hoe we invulling geven aan de karakteristieken behorende bij een zelfregulerende professional die zichzelf verstaat. In een afsluitend gesprek bespreken we de overeenkomsten en verschillen. </a:t>
            </a:r>
          </a:p>
          <a:p>
            <a:endParaRPr lang="nl-NL" dirty="0"/>
          </a:p>
          <a:p>
            <a:endParaRPr lang="nl-NL" dirty="0"/>
          </a:p>
          <a:p>
            <a:r>
              <a:rPr lang="nl-NL" b="0" i="0" dirty="0">
                <a:solidFill>
                  <a:srgbClr val="000000"/>
                </a:solidFill>
                <a:effectLst/>
                <a:latin typeface="Uncut Sans"/>
              </a:rPr>
              <a:t>Uit dit voorbeeld wordt duidelijk hoe we invulling geven aan de karakteristieken behorende bij een zelfregulerende professional die zichzelf verstaat. In een afsluitend gesprek bespreken we de overeenkomsten en verschillen. </a:t>
            </a:r>
            <a:endParaRPr lang="nl-NL" dirty="0"/>
          </a:p>
          <a:p>
            <a:endParaRPr lang="nl-NL" dirty="0"/>
          </a:p>
        </p:txBody>
      </p:sp>
      <p:sp>
        <p:nvSpPr>
          <p:cNvPr id="4" name="Tijdelijke aanduiding voor dianummer 3"/>
          <p:cNvSpPr>
            <a:spLocks noGrp="1"/>
          </p:cNvSpPr>
          <p:nvPr>
            <p:ph type="sldNum" sz="quarter" idx="5"/>
          </p:nvPr>
        </p:nvSpPr>
        <p:spPr/>
        <p:txBody>
          <a:bodyPr/>
          <a:lstStyle/>
          <a:p>
            <a:fld id="{323C8FFD-4FE4-4F8E-9D2D-1964E16955C1}" type="slidenum">
              <a:rPr lang="nl-NL" smtClean="0"/>
              <a:t>1</a:t>
            </a:fld>
            <a:endParaRPr lang="nl-NL"/>
          </a:p>
        </p:txBody>
      </p:sp>
    </p:spTree>
    <p:extLst>
      <p:ext uri="{BB962C8B-B14F-4D97-AF65-F5344CB8AC3E}">
        <p14:creationId xmlns:p14="http://schemas.microsoft.com/office/powerpoint/2010/main" val="134545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effectLst/>
                <a:ea typeface="Avenir Book"/>
                <a:cs typeface="Avenir Book"/>
              </a:rPr>
              <a:t>Uitdelen hand-out met theorie, voorbeelden en opdracht.</a:t>
            </a:r>
            <a:endParaRPr lang="nl-NL" sz="1200" b="1" dirty="0">
              <a:effectLst/>
              <a:ea typeface="Aptos" panose="020B00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323C8FFD-4FE4-4F8E-9D2D-1964E16955C1}" type="slidenum">
              <a:rPr lang="nl-NL" smtClean="0"/>
              <a:t>2</a:t>
            </a:fld>
            <a:endParaRPr lang="nl-NL"/>
          </a:p>
        </p:txBody>
      </p:sp>
    </p:spTree>
    <p:extLst>
      <p:ext uri="{BB962C8B-B14F-4D97-AF65-F5344CB8AC3E}">
        <p14:creationId xmlns:p14="http://schemas.microsoft.com/office/powerpoint/2010/main" val="186758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The Hand"/>
                <a:ea typeface="Calibri" panose="020F0502020204030204" pitchFamily="34" charset="0"/>
                <a:cs typeface="+mn-cs"/>
              </a:rPr>
              <a:t>De zes bouwstenen komen voort uit een voortdurende uitwisseling tussen literatuuronderzoek en praktijkervaringen in opleidingen en scholen. Daarbij heeft de dialoog hierover ook tot nieuwe inzichten geleid. Die ervaringen zijn opgehaald via interviews met leraren, studenten, opleiders en opleidingsontwikkelaars, binnen en buiten de leergemeenschappen.</a:t>
            </a:r>
            <a:endParaRPr kumimoji="0" lang="nl-NL" sz="1200" b="0" i="0" u="none" strike="noStrike" kern="1200" cap="none" spc="0" normalizeH="0" baseline="0" noProof="0" dirty="0">
              <a:ln>
                <a:noFill/>
              </a:ln>
              <a:solidFill>
                <a:srgbClr val="000000"/>
              </a:solidFill>
              <a:effectLst/>
              <a:uLnTx/>
              <a:uFillTx/>
              <a:latin typeface="The Hand"/>
              <a:ea typeface="+mn-ea"/>
              <a:cs typeface="+mn-cs"/>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Professioneel zelfverstaan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Wie ben jij als leraar of opleider, wat is je visie, vertrekpunt en oriëntatie, en hoe ben jij als leraar of opleider in de ontmoeting?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 Wereldgerichtheid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Hoe ben jij als leraar of opleider verbonden met de wereld en hoe draag je eraan bij dat leerlingen en studenten gezien worden, de ander en ‘het andere’ ontmoeten en zich kunnen verbinden?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Intentioneel pedagogisch-didactisch handelen </a:t>
            </a:r>
            <a:br>
              <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Wat beoog je met je onderwijs en wat betekent dat voor de vormen die je inricht en de keuzes die je maakt in het moment? Hoe ziet jouw handelingspraktijk eruit en wat zegt dat over jouw visie?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4. Breedvormend curriculum en toetsing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Welke vormen en inhouden passen bij een breedvormend curriculum? Hoe zorg je voor congruentie tussen pedagogische intenties, curriculum en toetsing? Welke rol geef je leerlingen en studenten in hun eigen ontwikkel- en evaluatieproces?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 Pedagogisch leiderschap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Welke verantwoordelijkheid neem je als formeel of informeel leider, voor jezelf, de bredere onderwijsgemeenschap en je pedagogische opdracht? Waar richt je leiderschap zich op? Hoe bemoedig je anderen om hun persoonlijk en pedagogisch leiderschap te ontwikkelen?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 Lerende en onderzoekende organisatie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Hoe draagt de inrichting van je school of opleiding als leer- en werkomgeving bij aan breedvormend onderwijs? Welke aspecten van structuur en cultuur helpen om samen lerend te zijn? </a:t>
            </a:r>
          </a:p>
          <a:p>
            <a:endParaRPr lang="nl-NL" dirty="0"/>
          </a:p>
        </p:txBody>
      </p:sp>
      <p:sp>
        <p:nvSpPr>
          <p:cNvPr id="4" name="Tijdelijke aanduiding voor dianummer 3"/>
          <p:cNvSpPr>
            <a:spLocks noGrp="1"/>
          </p:cNvSpPr>
          <p:nvPr>
            <p:ph type="sldNum" sz="quarter" idx="5"/>
          </p:nvPr>
        </p:nvSpPr>
        <p:spPr/>
        <p:txBody>
          <a:bodyPr/>
          <a:lstStyle/>
          <a:p>
            <a:fld id="{323C8FFD-4FE4-4F8E-9D2D-1964E16955C1}" type="slidenum">
              <a:rPr lang="nl-NL" smtClean="0"/>
              <a:t>4</a:t>
            </a:fld>
            <a:endParaRPr lang="nl-NL"/>
          </a:p>
        </p:txBody>
      </p:sp>
    </p:spTree>
    <p:extLst>
      <p:ext uri="{BB962C8B-B14F-4D97-AF65-F5344CB8AC3E}">
        <p14:creationId xmlns:p14="http://schemas.microsoft.com/office/powerpoint/2010/main" val="88084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kern="100" dirty="0">
                <a:effectLst/>
                <a:ea typeface="Calibri" panose="020F0502020204030204" pitchFamily="34" charset="0"/>
                <a:cs typeface="Times New Roman" panose="02020603050405020304" pitchFamily="18" charset="0"/>
              </a:rPr>
              <a:t>Zelfregie verwijst naar het vermogen van de leerling om eigen keuzes te maken in het leerproces. </a:t>
            </a:r>
          </a:p>
          <a:p>
            <a:r>
              <a:rPr lang="nl-NL" b="1" kern="100" dirty="0">
                <a:effectLst/>
                <a:ea typeface="Calibri" panose="020F0502020204030204" pitchFamily="34" charset="0"/>
                <a:cs typeface="Times New Roman" panose="02020603050405020304" pitchFamily="18" charset="0"/>
              </a:rPr>
              <a:t>Het draait om de regie nemen over wat, hoe, en waarom iets wordt geleerd, met nadruk op persoonlijke doelen en eigen verantwoordelijkheid. </a:t>
            </a:r>
          </a:p>
          <a:p>
            <a:endParaRPr lang="nl-NL" b="1" kern="1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kern="100" dirty="0">
                <a:effectLst/>
                <a:ea typeface="Calibri" panose="020F0502020204030204" pitchFamily="34" charset="0"/>
                <a:cs typeface="Times New Roman" panose="02020603050405020304" pitchFamily="18" charset="0"/>
              </a:rPr>
              <a:t>Zelfregulatie richt zich op het beheersen en sturen van het eigen leerproces.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kern="100" dirty="0">
                <a:effectLst/>
                <a:ea typeface="Calibri" panose="020F0502020204030204" pitchFamily="34" charset="0"/>
                <a:cs typeface="Times New Roman" panose="02020603050405020304" pitchFamily="18" charset="0"/>
              </a:rPr>
              <a:t>Het omvat specifieke vaardigheden zoals plannen, monitoren, en evalueren van leren. Hier ligt de nadruk op het proces en strategieën om effectief te leren.</a:t>
            </a:r>
          </a:p>
          <a:p>
            <a:endParaRPr lang="nl-NL" b="1"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Zelfregulerend leren staat centraal in de sociaal-constructivistische leertheorie. De theorie houdt in: ‘een actief, constructivistisch proces, waarbinnen de leerlingen leerdoelen stellen en vervolgens trachten om hun cognitie, motivatie en gedrag te monitoren, te reguleren en te controleren op basis van de doelen en de kenmerken van de omgeving’ (</a:t>
            </a:r>
            <a:r>
              <a:rPr lang="nl-NL" b="1" dirty="0" err="1"/>
              <a:t>Pintrich</a:t>
            </a:r>
            <a:r>
              <a:rPr lang="nl-NL" b="1" dirty="0"/>
              <a:t>, 2004).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Bij zelfgestuurd leren wordt de regie over het leerproces nadrukkelijk bij de leerling gelegd. </a:t>
            </a:r>
          </a:p>
          <a:p>
            <a:endParaRPr lang="nl-NL" b="1" dirty="0"/>
          </a:p>
        </p:txBody>
      </p:sp>
      <p:sp>
        <p:nvSpPr>
          <p:cNvPr id="4" name="Tijdelijke aanduiding voor dianummer 3"/>
          <p:cNvSpPr>
            <a:spLocks noGrp="1"/>
          </p:cNvSpPr>
          <p:nvPr>
            <p:ph type="sldNum" sz="quarter" idx="5"/>
          </p:nvPr>
        </p:nvSpPr>
        <p:spPr/>
        <p:txBody>
          <a:bodyPr/>
          <a:lstStyle/>
          <a:p>
            <a:fld id="{323C8FFD-4FE4-4F8E-9D2D-1964E16955C1}" type="slidenum">
              <a:rPr lang="nl-NL" smtClean="0"/>
              <a:t>8</a:t>
            </a:fld>
            <a:endParaRPr lang="nl-NL"/>
          </a:p>
        </p:txBody>
      </p:sp>
    </p:spTree>
    <p:extLst>
      <p:ext uri="{BB962C8B-B14F-4D97-AF65-F5344CB8AC3E}">
        <p14:creationId xmlns:p14="http://schemas.microsoft.com/office/powerpoint/2010/main" val="38657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Zelfregulerend leren; een actief, constructivistisch proces, waarbinnen de leerlingen leerdoelen stellen en vervolgens trachten om hun cognitie, motivatie en gedrag te monitoren, te reguleren en te controleren op basis van de doelen en de kenmerken van de omgeving’ (</a:t>
            </a:r>
            <a:r>
              <a:rPr lang="nl-NL" b="1" dirty="0" err="1"/>
              <a:t>Pintrich</a:t>
            </a:r>
            <a:r>
              <a:rPr lang="nl-NL" b="1" dirty="0"/>
              <a:t>, 2004 &amp;</a:t>
            </a:r>
            <a:r>
              <a:rPr kumimoji="0" lang="nl-NL" sz="1200" b="1" i="1" u="none" strike="noStrike" kern="1200" cap="none" spc="0" normalizeH="0" baseline="0" noProof="0" dirty="0">
                <a:ln>
                  <a:noFill/>
                </a:ln>
                <a:solidFill>
                  <a:srgbClr val="000000"/>
                </a:solidFill>
                <a:effectLst/>
                <a:uLnTx/>
                <a:uFillTx/>
                <a:latin typeface="The Hand"/>
                <a:ea typeface="ＭＳ Ｐゴシック"/>
                <a:cs typeface="+mn-cs"/>
              </a:rPr>
              <a:t> Patrick </a:t>
            </a:r>
            <a:r>
              <a:rPr kumimoji="0" lang="nl-NL" sz="1200" b="1" i="1" u="none" strike="noStrike" kern="1200" cap="none" spc="0" normalizeH="0" baseline="0" noProof="0" dirty="0" err="1">
                <a:ln>
                  <a:noFill/>
                </a:ln>
                <a:solidFill>
                  <a:srgbClr val="000000"/>
                </a:solidFill>
                <a:effectLst/>
                <a:uLnTx/>
                <a:uFillTx/>
                <a:latin typeface="The Hand"/>
                <a:ea typeface="ＭＳ Ｐゴシック"/>
                <a:cs typeface="+mn-cs"/>
              </a:rPr>
              <a:t>Sins</a:t>
            </a:r>
            <a:r>
              <a:rPr kumimoji="0" lang="nl-NL" sz="1200" b="1" i="1" u="none" strike="noStrike" kern="1200" cap="none" spc="0" normalizeH="0" baseline="0" noProof="0" dirty="0">
                <a:ln>
                  <a:noFill/>
                </a:ln>
                <a:solidFill>
                  <a:srgbClr val="000000"/>
                </a:solidFill>
                <a:effectLst/>
                <a:uLnTx/>
                <a:uFillTx/>
                <a:latin typeface="The Hand"/>
                <a:ea typeface="ＭＳ Ｐゴシック"/>
                <a:cs typeface="+mn-cs"/>
              </a:rPr>
              <a:t>, 2023)</a:t>
            </a:r>
            <a:endParaRPr kumimoji="0" lang="nl-NL" sz="1200" b="1" i="0" u="none" strike="noStrike" kern="1200" cap="none" spc="0" normalizeH="0" baseline="0" noProof="0" dirty="0">
              <a:ln>
                <a:noFill/>
              </a:ln>
              <a:solidFill>
                <a:srgbClr val="000000"/>
              </a:solidFill>
              <a:effectLst/>
              <a:uLnTx/>
              <a:uFillTx/>
              <a:latin typeface="The Ha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Bij zelfgestuurd leren wordt de regie over het leerproces nadrukkelijk bij de leerling gelegd.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Eerste kenmerk</a:t>
            </a:r>
            <a:r>
              <a:rPr lang="nl-NL" dirty="0"/>
              <a:t> zelfregulerend leren zich als een proces waarbij leerlingen zelf het initiatief nemen, doorzettingsvermogen tonen en flexibel hun eigen leerproces om hun doelen te bereiken, vormgeven (</a:t>
            </a:r>
            <a:r>
              <a:rPr lang="nl-NL" dirty="0" err="1"/>
              <a:t>Boekaerts</a:t>
            </a:r>
            <a:r>
              <a:rPr lang="nl-NL" dirty="0"/>
              <a:t> et al., 2005; Zimmerman, 2013).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a:t>
            </a:r>
            <a:r>
              <a:rPr lang="nl-NL" b="1" dirty="0"/>
              <a:t>tweede kenmerk </a:t>
            </a:r>
            <a:r>
              <a:rPr lang="nl-NL" dirty="0"/>
              <a:t>dat in vrijwel alle definities voorkomt, is dat het belang van (leer)doelen. Een doel werkt op twee manieren. Aan de ene kant helpt het de leerlingen om strategieën gericht in te zetten. En aan de andere kant werkt het als een norm die leerlingen of studenten gebruiken om hun leerprestaties aan af te meten. Doelen helpen leerlingen om na te gaan in hoeverre de strategieën die ze hebben ingezet, succesvol zijn geweest (Winne &amp; </a:t>
            </a:r>
            <a:r>
              <a:rPr lang="nl-NL" dirty="0" err="1"/>
              <a:t>Hadwin</a:t>
            </a:r>
            <a:r>
              <a:rPr lang="nl-NL" dirty="0"/>
              <a:t>, 1998; Winne, 2011).</a:t>
            </a:r>
            <a:endParaRPr lang="nl-NL" b="1" dirty="0"/>
          </a:p>
          <a:p>
            <a:endParaRPr lang="nl-NL" b="1" dirty="0"/>
          </a:p>
          <a:p>
            <a:r>
              <a:rPr lang="nl-NL" dirty="0"/>
              <a:t>Het </a:t>
            </a:r>
            <a:r>
              <a:rPr lang="nl-NL" b="1" dirty="0"/>
              <a:t>derde kenmerk </a:t>
            </a:r>
            <a:r>
              <a:rPr lang="nl-NL" dirty="0"/>
              <a:t>van zelfregulerend leren, dat er een interne terugkoppeling plaatsvindt. Het gaat er hierom dat leerlingen hun voortgang bijhouden in verhouding tot het doel – dit proces wordt ook wel monitoren genoemd. Aan de hand hiervan bepalen de leerlingen vervolgens welke strategieën zij moeten inzetten of welke aanpassingen zij moeten doen.</a:t>
            </a:r>
            <a:endParaRPr lang="nl-NL" b="1" dirty="0"/>
          </a:p>
          <a:p>
            <a:endParaRPr lang="nl-NL" b="1" dirty="0"/>
          </a:p>
          <a:p>
            <a:r>
              <a:rPr lang="nl-NL" dirty="0"/>
              <a:t>Het </a:t>
            </a:r>
            <a:r>
              <a:rPr lang="nl-NL" b="1" dirty="0"/>
              <a:t>vierde kenmerk </a:t>
            </a:r>
            <a:r>
              <a:rPr lang="nl-NL" dirty="0"/>
              <a:t>gaat erom dat tijdens het zelfregulerend leren </a:t>
            </a:r>
            <a:r>
              <a:rPr lang="nl-NL" b="1" dirty="0"/>
              <a:t>cognitie, metacognitie, motivatie en gedrag </a:t>
            </a:r>
            <a:r>
              <a:rPr lang="nl-NL" dirty="0"/>
              <a:t>allemaal en tegelijkertijd een rol spelen. </a:t>
            </a:r>
          </a:p>
          <a:p>
            <a:r>
              <a:rPr lang="nl-NL" b="1" dirty="0"/>
              <a:t>Cognitieve strategieën </a:t>
            </a:r>
            <a:r>
              <a:rPr lang="nl-NL" dirty="0"/>
              <a:t>zijn de ‘instrumenten’ die een leerling inzet om allereerst een specifieke taak goed uit te kunnen voeren. Voorbeelden hiervan zijn strategieën om een deelsom op te lossen of een leertaak in kleinere delen of stappen op te delen. Daarnaast zorgen cognitieve strategieën ervoor dat informatie uit de leerstof in het langetermijngeheugen wordt opgeslagen. Strategieën die helpen bij het beter opslaan van informatie, zijn bijvoorbeeld het activeren van voorkennis, het leggen van relaties in een tekst of het visualiseren van de leerstof in een overzicht.</a:t>
            </a:r>
            <a:endParaRPr lang="nl-NL" b="1" dirty="0"/>
          </a:p>
          <a:p>
            <a:r>
              <a:rPr lang="nl-NL" dirty="0"/>
              <a:t>De belangrijkste </a:t>
            </a:r>
            <a:r>
              <a:rPr lang="nl-NL" b="1" dirty="0"/>
              <a:t>metacognitieve strategieën </a:t>
            </a:r>
            <a:r>
              <a:rPr lang="nl-NL" dirty="0"/>
              <a:t>zijn het plannen van een taak en het monitoren en reguleren van het leren. Leerlingen zetten deze strategieën in door te bepalen wat er nodig is voor een bepaalde leertaak in relatie tot het doel en wat ze daarvan al wel of niet kennen of kunnen. Daarnaast kunnen leerlingen de cognitieve strategieën die ze hebben ingezet checken en deze waar nodig bijstellen (Perry &amp; </a:t>
            </a:r>
            <a:r>
              <a:rPr lang="nl-NL" dirty="0" err="1"/>
              <a:t>VandeKamp</a:t>
            </a:r>
            <a:r>
              <a:rPr lang="nl-NL" dirty="0"/>
              <a:t>, 2000; Muijs &amp; </a:t>
            </a:r>
            <a:r>
              <a:rPr lang="nl-NL" dirty="0" err="1"/>
              <a:t>Bokhove</a:t>
            </a:r>
            <a:r>
              <a:rPr lang="nl-NL" dirty="0"/>
              <a:t>, 2020)</a:t>
            </a:r>
          </a:p>
          <a:p>
            <a:r>
              <a:rPr lang="nl-NL" b="1" dirty="0" err="1"/>
              <a:t>Motivationele</a:t>
            </a:r>
            <a:r>
              <a:rPr lang="nl-NL" b="1" dirty="0"/>
              <a:t> strategieën </a:t>
            </a:r>
            <a:r>
              <a:rPr lang="nl-NL" dirty="0"/>
              <a:t>helpen leerlingen om de manier waarop ze tegen zichzelf en (het uitvoeren van) een leertaak aankijken, positief te beïnvloeden. Denk hierbij aan het verbinden van eigen doelen, interesses of beloningen aan de activiteiten die ze moeten uitvoeren, het toekennen van prestaties aan het eigen kunnen en het omgaan met hobbels tijdens het leerproces (</a:t>
            </a:r>
            <a:r>
              <a:rPr lang="nl-NL" dirty="0" err="1"/>
              <a:t>Boekaerts</a:t>
            </a:r>
            <a:r>
              <a:rPr lang="nl-NL" dirty="0"/>
              <a:t> &amp; </a:t>
            </a:r>
            <a:r>
              <a:rPr lang="nl-NL" dirty="0" err="1"/>
              <a:t>Corno</a:t>
            </a:r>
            <a:r>
              <a:rPr lang="nl-NL" dirty="0"/>
              <a:t>, 2005; </a:t>
            </a:r>
            <a:r>
              <a:rPr lang="nl-NL" dirty="0" err="1"/>
              <a:t>Pintrich</a:t>
            </a:r>
            <a:r>
              <a:rPr lang="nl-NL" dirty="0"/>
              <a:t>, 2004). </a:t>
            </a:r>
            <a:endParaRPr lang="nl-NL" b="1" dirty="0"/>
          </a:p>
          <a:p>
            <a:endParaRPr lang="nl-NL"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C8FFD-4FE4-4F8E-9D2D-1964E16955C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04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12/9/2024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52657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1245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5622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F49DF6-EF89-9242-96AF-13E2B93C58D3}"/>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el 5">
            <a:extLst>
              <a:ext uri="{FF2B5EF4-FFF2-40B4-BE49-F238E27FC236}">
                <a16:creationId xmlns:a16="http://schemas.microsoft.com/office/drawing/2014/main" id="{0D4A260E-A58B-9E41-A402-C97E883472EB}"/>
              </a:ext>
            </a:extLst>
          </p:cNvPr>
          <p:cNvSpPr>
            <a:spLocks noGrp="1"/>
          </p:cNvSpPr>
          <p:nvPr>
            <p:ph type="title"/>
          </p:nvPr>
        </p:nvSpPr>
        <p:spPr>
          <a:xfrm>
            <a:off x="431800" y="1326776"/>
            <a:ext cx="10646363" cy="1477809"/>
          </a:xfrm>
        </p:spPr>
        <p:txBody>
          <a:bodyPr/>
          <a:lstStyle/>
          <a:p>
            <a:r>
              <a:rPr lang="nl-NL"/>
              <a:t>Klik om stijl te bewerken</a:t>
            </a:r>
          </a:p>
        </p:txBody>
      </p:sp>
      <p:sp>
        <p:nvSpPr>
          <p:cNvPr id="5" name="Tijdelijke aanduiding voor tekst 4">
            <a:extLst>
              <a:ext uri="{FF2B5EF4-FFF2-40B4-BE49-F238E27FC236}">
                <a16:creationId xmlns:a16="http://schemas.microsoft.com/office/drawing/2014/main" id="{E5CC833F-AF5D-BE4A-BBF9-4A5C0DC4AC32}"/>
              </a:ext>
            </a:extLst>
          </p:cNvPr>
          <p:cNvSpPr>
            <a:spLocks noGrp="1"/>
          </p:cNvSpPr>
          <p:nvPr>
            <p:ph type="body" sz="quarter" idx="15"/>
          </p:nvPr>
        </p:nvSpPr>
        <p:spPr>
          <a:xfrm>
            <a:off x="431801" y="2804584"/>
            <a:ext cx="10638367" cy="321733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jdelijke aanduiding voor voettekst 1">
            <a:extLst>
              <a:ext uri="{FF2B5EF4-FFF2-40B4-BE49-F238E27FC236}">
                <a16:creationId xmlns:a16="http://schemas.microsoft.com/office/drawing/2014/main" id="{6492356F-B0BD-C441-ACCC-2B36166F77BB}"/>
              </a:ext>
            </a:extLst>
          </p:cNvPr>
          <p:cNvSpPr>
            <a:spLocks noGrp="1"/>
          </p:cNvSpPr>
          <p:nvPr>
            <p:ph type="ftr" sz="quarter" idx="16"/>
          </p:nvPr>
        </p:nvSpPr>
        <p:spPr/>
        <p:txBody>
          <a:bodyPr/>
          <a:lstStyle/>
          <a:p>
            <a:pPr>
              <a:defRPr/>
            </a:pPr>
            <a:r>
              <a:rPr lang="nl-NL"/>
              <a:t>Titel presentatie</a:t>
            </a:r>
          </a:p>
        </p:txBody>
      </p:sp>
      <p:sp>
        <p:nvSpPr>
          <p:cNvPr id="4" name="Tijdelijke aanduiding voor dianummer 3">
            <a:extLst>
              <a:ext uri="{FF2B5EF4-FFF2-40B4-BE49-F238E27FC236}">
                <a16:creationId xmlns:a16="http://schemas.microsoft.com/office/drawing/2014/main" id="{036E3A49-4F16-3D48-BCBD-BE73340D12B0}"/>
              </a:ext>
            </a:extLst>
          </p:cNvPr>
          <p:cNvSpPr>
            <a:spLocks noGrp="1"/>
          </p:cNvSpPr>
          <p:nvPr>
            <p:ph type="sldNum" sz="quarter" idx="17"/>
          </p:nvPr>
        </p:nvSpPr>
        <p:spPr/>
        <p:txBody>
          <a:bodyPr/>
          <a:lstStyle/>
          <a:p>
            <a:fld id="{49004725-3891-F142-B776-4F4F06198762}" type="slidenum">
              <a:rPr lang="nl-NL" smtClean="0"/>
              <a:pPr/>
              <a:t>‹nr.›</a:t>
            </a:fld>
            <a:endParaRPr lang="nl-NL"/>
          </a:p>
        </p:txBody>
      </p:sp>
      <p:pic>
        <p:nvPicPr>
          <p:cNvPr id="10" name="Afbeelding 9">
            <a:extLst>
              <a:ext uri="{FF2B5EF4-FFF2-40B4-BE49-F238E27FC236}">
                <a16:creationId xmlns:a16="http://schemas.microsoft.com/office/drawing/2014/main" id="{CC4838CF-D7BB-FD4B-AA3B-F164D4A1DAB8}"/>
              </a:ext>
            </a:extLst>
          </p:cNvPr>
          <p:cNvPicPr>
            <a:picLocks noChangeAspect="1"/>
          </p:cNvPicPr>
          <p:nvPr userDrawn="1"/>
        </p:nvPicPr>
        <p:blipFill>
          <a:blip r:embed="rId3"/>
          <a:srcRect/>
          <a:stretch/>
        </p:blipFill>
        <p:spPr>
          <a:xfrm>
            <a:off x="9694034" y="6032402"/>
            <a:ext cx="2497964" cy="825599"/>
          </a:xfrm>
          <a:prstGeom prst="rect">
            <a:avLst/>
          </a:prstGeom>
        </p:spPr>
      </p:pic>
      <p:sp>
        <p:nvSpPr>
          <p:cNvPr id="11" name="Tijdelijke aanduiding voor afbeelding 13">
            <a:extLst>
              <a:ext uri="{FF2B5EF4-FFF2-40B4-BE49-F238E27FC236}">
                <a16:creationId xmlns:a16="http://schemas.microsoft.com/office/drawing/2014/main" id="{8B155A77-9972-F745-93CB-75D872DC3C96}"/>
              </a:ext>
            </a:extLst>
          </p:cNvPr>
          <p:cNvSpPr>
            <a:spLocks noGrp="1"/>
          </p:cNvSpPr>
          <p:nvPr>
            <p:ph type="pic" sz="quarter" idx="14"/>
          </p:nvPr>
        </p:nvSpPr>
        <p:spPr>
          <a:xfrm>
            <a:off x="8361600" y="0"/>
            <a:ext cx="3830400" cy="825600"/>
          </a:xfrm>
        </p:spPr>
        <p:txBody>
          <a:bodyPr/>
          <a:lstStyle>
            <a:lvl1pPr marL="0" indent="0">
              <a:buNone/>
              <a:defRPr/>
            </a:lvl1pPr>
          </a:lstStyle>
          <a:p>
            <a:endParaRPr lang="nl-NL"/>
          </a:p>
        </p:txBody>
      </p:sp>
    </p:spTree>
    <p:extLst>
      <p:ext uri="{BB962C8B-B14F-4D97-AF65-F5344CB8AC3E}">
        <p14:creationId xmlns:p14="http://schemas.microsoft.com/office/powerpoint/2010/main" val="191989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214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35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633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296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571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7952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89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12/9/2024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88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12/9/2024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31781477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 id="2147483687"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E43279-58DB-BAB0-BD90-2AAB08561BFE}"/>
              </a:ext>
            </a:extLst>
          </p:cNvPr>
          <p:cNvSpPr>
            <a:spLocks noGrp="1"/>
          </p:cNvSpPr>
          <p:nvPr>
            <p:ph type="ctrTitle"/>
          </p:nvPr>
        </p:nvSpPr>
        <p:spPr>
          <a:xfrm>
            <a:off x="370883" y="89766"/>
            <a:ext cx="4569937" cy="1692772"/>
          </a:xfrm>
        </p:spPr>
        <p:txBody>
          <a:bodyPr anchor="b">
            <a:noAutofit/>
          </a:bodyPr>
          <a:lstStyle/>
          <a:p>
            <a:pPr algn="ctr"/>
            <a:r>
              <a:rPr lang="nl-NL" sz="4800" dirty="0"/>
              <a:t>Workshop</a:t>
            </a:r>
            <a:br>
              <a:rPr lang="nl-NL" sz="4800" dirty="0"/>
            </a:br>
            <a:r>
              <a:rPr lang="nl-NL" sz="4400" b="1" i="0" dirty="0">
                <a:solidFill>
                  <a:srgbClr val="000000"/>
                </a:solidFill>
                <a:effectLst/>
                <a:latin typeface="+mn-lt"/>
              </a:rPr>
              <a:t>Jezelf leren verstaan en reguleren</a:t>
            </a:r>
            <a:endParaRPr lang="nl-NL" sz="4800" dirty="0">
              <a:latin typeface="+mn-lt"/>
            </a:endParaRPr>
          </a:p>
        </p:txBody>
      </p:sp>
      <p:sp>
        <p:nvSpPr>
          <p:cNvPr id="3" name="Ondertitel 2">
            <a:extLst>
              <a:ext uri="{FF2B5EF4-FFF2-40B4-BE49-F238E27FC236}">
                <a16:creationId xmlns:a16="http://schemas.microsoft.com/office/drawing/2014/main" id="{3E9900FA-3765-7B2D-5766-351AE9A798CE}"/>
              </a:ext>
            </a:extLst>
          </p:cNvPr>
          <p:cNvSpPr>
            <a:spLocks noGrp="1"/>
          </p:cNvSpPr>
          <p:nvPr>
            <p:ph type="subTitle" idx="1"/>
          </p:nvPr>
        </p:nvSpPr>
        <p:spPr>
          <a:xfrm>
            <a:off x="825240" y="5032721"/>
            <a:ext cx="3310186" cy="1129384"/>
          </a:xfrm>
        </p:spPr>
        <p:txBody>
          <a:bodyPr>
            <a:normAutofit/>
          </a:bodyPr>
          <a:lstStyle/>
          <a:p>
            <a:pPr algn="ctr"/>
            <a:r>
              <a:rPr lang="nl-NL" sz="3200" b="1" dirty="0"/>
              <a:t>Welkom in de Tuinzaal !</a:t>
            </a:r>
          </a:p>
          <a:p>
            <a:pPr algn="ctr"/>
            <a:r>
              <a:rPr lang="nl-NL" sz="2000" b="1" kern="100" dirty="0">
                <a:effectLst/>
                <a:ea typeface="Aptos" panose="020B0004020202020204" pitchFamily="34" charset="0"/>
                <a:cs typeface="Times New Roman" panose="02020603050405020304" pitchFamily="18" charset="0"/>
              </a:rPr>
              <a:t>Duur workshop 14:45-16:00 uur </a:t>
            </a:r>
            <a:endParaRPr lang="nl-NL" sz="2000" kern="100" dirty="0">
              <a:effectLst/>
              <a:ea typeface="Aptos" panose="020B0004020202020204" pitchFamily="34" charset="0"/>
              <a:cs typeface="Times New Roman" panose="02020603050405020304" pitchFamily="18" charset="0"/>
            </a:endParaRP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achtergrond van levendige spattende kleuren">
            <a:extLst>
              <a:ext uri="{FF2B5EF4-FFF2-40B4-BE49-F238E27FC236}">
                <a16:creationId xmlns:a16="http://schemas.microsoft.com/office/drawing/2014/main" id="{CE1777CB-CCBF-1874-5495-E1C27905F6E6}"/>
              </a:ext>
            </a:extLst>
          </p:cNvPr>
          <p:cNvPicPr>
            <a:picLocks noChangeAspect="1"/>
          </p:cNvPicPr>
          <p:nvPr/>
        </p:nvPicPr>
        <p:blipFill rotWithShape="1">
          <a:blip r:embed="rId3"/>
          <a:srcRect l="21512" r="1028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26" name="Picture 2" descr="HvA transparant logo - Opleidingschool ROSA">
            <a:extLst>
              <a:ext uri="{FF2B5EF4-FFF2-40B4-BE49-F238E27FC236}">
                <a16:creationId xmlns:a16="http://schemas.microsoft.com/office/drawing/2014/main" id="{984BCDA6-783B-0F66-9983-6FDC68879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179" y="5789001"/>
            <a:ext cx="1946528" cy="145989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schermopname, Parallel, ontwerp&#10;&#10;Automatisch gegenereerde beschrijving">
            <a:extLst>
              <a:ext uri="{FF2B5EF4-FFF2-40B4-BE49-F238E27FC236}">
                <a16:creationId xmlns:a16="http://schemas.microsoft.com/office/drawing/2014/main" id="{7D8CBD52-1708-DFFE-6284-AB142B18F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336" y="691951"/>
            <a:ext cx="5715000" cy="5715000"/>
          </a:xfrm>
          <a:prstGeom prst="rect">
            <a:avLst/>
          </a:prstGeom>
        </p:spPr>
      </p:pic>
      <p:sp>
        <p:nvSpPr>
          <p:cNvPr id="8" name="Tekstvak 7">
            <a:extLst>
              <a:ext uri="{FF2B5EF4-FFF2-40B4-BE49-F238E27FC236}">
                <a16:creationId xmlns:a16="http://schemas.microsoft.com/office/drawing/2014/main" id="{22890CEE-912A-EFE2-C566-6A26D601087B}"/>
              </a:ext>
            </a:extLst>
          </p:cNvPr>
          <p:cNvSpPr txBox="1"/>
          <p:nvPr/>
        </p:nvSpPr>
        <p:spPr>
          <a:xfrm>
            <a:off x="-66206" y="2249517"/>
            <a:ext cx="5531209" cy="1661993"/>
          </a:xfrm>
          <a:prstGeom prst="rect">
            <a:avLst/>
          </a:prstGeom>
          <a:noFill/>
        </p:spPr>
        <p:txBody>
          <a:bodyPr wrap="square">
            <a:spAutoFit/>
          </a:bodyPr>
          <a:lstStyle/>
          <a:p>
            <a:pPr algn="ctr" fontAlgn="auto"/>
            <a:r>
              <a:rPr lang="nl-NL" sz="2800" b="1" i="0" dirty="0">
                <a:solidFill>
                  <a:srgbClr val="000000"/>
                </a:solidFill>
                <a:effectLst/>
              </a:rPr>
              <a:t>In deze workshop ga je je eigen professionele zelfbeeld en zelfregulatie onder de loep nemen. </a:t>
            </a:r>
          </a:p>
          <a:p>
            <a:pPr algn="ctr" fontAlgn="auto"/>
            <a:endParaRPr lang="nl-NL" b="1" dirty="0">
              <a:solidFill>
                <a:srgbClr val="000000"/>
              </a:solidFill>
            </a:endParaRPr>
          </a:p>
          <a:p>
            <a:pPr algn="ctr" fontAlgn="auto"/>
            <a:r>
              <a:rPr lang="nl-NL" sz="2800" b="1" dirty="0">
                <a:solidFill>
                  <a:srgbClr val="000000"/>
                </a:solidFill>
              </a:rPr>
              <a:t>We </a:t>
            </a:r>
            <a:r>
              <a:rPr lang="nl-NL" sz="2800" b="1" i="0" dirty="0">
                <a:solidFill>
                  <a:srgbClr val="000000"/>
                </a:solidFill>
                <a:effectLst/>
              </a:rPr>
              <a:t>ontwerpen onze eigen </a:t>
            </a:r>
            <a:r>
              <a:rPr lang="nl-NL" sz="2800" b="1" i="0" u="sng" dirty="0">
                <a:solidFill>
                  <a:srgbClr val="000000"/>
                </a:solidFill>
                <a:effectLst/>
              </a:rPr>
              <a:t>avatar</a:t>
            </a:r>
            <a:r>
              <a:rPr lang="nl-NL" sz="2800" b="1" i="0" dirty="0">
                <a:solidFill>
                  <a:srgbClr val="000000"/>
                </a:solidFill>
                <a:effectLst/>
              </a:rPr>
              <a:t> als uniek voorbeeld. </a:t>
            </a:r>
          </a:p>
        </p:txBody>
      </p:sp>
      <p:sp>
        <p:nvSpPr>
          <p:cNvPr id="10" name="Ondertitel 2">
            <a:extLst>
              <a:ext uri="{FF2B5EF4-FFF2-40B4-BE49-F238E27FC236}">
                <a16:creationId xmlns:a16="http://schemas.microsoft.com/office/drawing/2014/main" id="{BA9EA97E-1976-DF88-24B3-C759E7D1810F}"/>
              </a:ext>
            </a:extLst>
          </p:cNvPr>
          <p:cNvSpPr txBox="1">
            <a:spLocks/>
          </p:cNvSpPr>
          <p:nvPr/>
        </p:nvSpPr>
        <p:spPr>
          <a:xfrm>
            <a:off x="520039" y="6368356"/>
            <a:ext cx="4149702" cy="5408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nl-NL" sz="2000" b="1" kern="100" dirty="0">
                <a:ea typeface="Aptos" panose="020B0004020202020204" pitchFamily="34" charset="0"/>
                <a:cs typeface="Times New Roman" panose="02020603050405020304" pitchFamily="18" charset="0"/>
              </a:rPr>
              <a:t>Fransje Damen, Dion Sondervan en studenten lerarenopleiding pedagogiek</a:t>
            </a:r>
            <a:endParaRPr lang="nl-NL" sz="2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74726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normAutofit/>
          </a:bodyPr>
          <a:lstStyle/>
          <a:p>
            <a:r>
              <a:rPr lang="nl-NL" dirty="0"/>
              <a:t>Dialoog</a:t>
            </a:r>
          </a:p>
        </p:txBody>
      </p:sp>
      <p:sp>
        <p:nvSpPr>
          <p:cNvPr id="3" name="Tijdelijke aanduiding voor inhoud 2">
            <a:extLst>
              <a:ext uri="{FF2B5EF4-FFF2-40B4-BE49-F238E27FC236}">
                <a16:creationId xmlns:a16="http://schemas.microsoft.com/office/drawing/2014/main" id="{56BA9949-61AA-206D-B64E-55D5C8D3B0B2}"/>
              </a:ext>
            </a:extLst>
          </p:cNvPr>
          <p:cNvSpPr>
            <a:spLocks noGrp="1"/>
          </p:cNvSpPr>
          <p:nvPr>
            <p:ph idx="1"/>
          </p:nvPr>
        </p:nvSpPr>
        <p:spPr/>
        <p:txBody>
          <a:bodyPr>
            <a:normAutofit/>
          </a:bodyPr>
          <a:lstStyle/>
          <a:p>
            <a:pPr marL="0" indent="0">
              <a:buNone/>
            </a:pPr>
            <a:r>
              <a:rPr lang="nl-NL" sz="3200" b="1" dirty="0">
                <a:ea typeface="Avenir Book"/>
                <a:cs typeface="Avenir Book"/>
              </a:rPr>
              <a:t>Eerst individueel</a:t>
            </a:r>
          </a:p>
          <a:p>
            <a:pPr marL="0" indent="0">
              <a:buNone/>
            </a:pPr>
            <a:r>
              <a:rPr lang="nl-NL" sz="3200" b="1" dirty="0">
                <a:ea typeface="Avenir Book"/>
                <a:cs typeface="Avenir Book"/>
              </a:rPr>
              <a:t>Nadenken over je eigen </a:t>
            </a:r>
            <a:r>
              <a:rPr lang="nl-NL" sz="3200" b="1" dirty="0">
                <a:effectLst/>
                <a:ea typeface="Avenir Book"/>
                <a:cs typeface="Avenir Book"/>
              </a:rPr>
              <a:t>professionele zelfverstaan en zelfregulerende vermogens. </a:t>
            </a:r>
            <a:br>
              <a:rPr lang="nl-NL" sz="3200" b="1" dirty="0">
                <a:effectLst/>
                <a:ea typeface="Avenir Book"/>
                <a:cs typeface="Avenir Book"/>
              </a:rPr>
            </a:br>
            <a:endParaRPr lang="nl-NL" sz="3200" b="1" dirty="0">
              <a:effectLst/>
              <a:ea typeface="Avenir Book"/>
              <a:cs typeface="Avenir Book"/>
            </a:endParaRPr>
          </a:p>
          <a:p>
            <a:pPr marL="0" indent="0">
              <a:buNone/>
            </a:pPr>
            <a:r>
              <a:rPr lang="nl-NL" sz="3200" b="1" dirty="0"/>
              <a:t>Daarna uitwisselen met je tafelgenoten</a:t>
            </a:r>
          </a:p>
          <a:p>
            <a:pPr marL="0" indent="0">
              <a:buNone/>
            </a:pPr>
            <a:endParaRPr lang="nl-NL" sz="3200" b="1" dirty="0"/>
          </a:p>
        </p:txBody>
      </p:sp>
    </p:spTree>
    <p:extLst>
      <p:ext uri="{BB962C8B-B14F-4D97-AF65-F5344CB8AC3E}">
        <p14:creationId xmlns:p14="http://schemas.microsoft.com/office/powerpoint/2010/main" val="1382607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a:xfrm>
            <a:off x="640080" y="325369"/>
            <a:ext cx="4368602" cy="1956841"/>
          </a:xfrm>
        </p:spPr>
        <p:txBody>
          <a:bodyPr anchor="b">
            <a:normAutofit/>
          </a:bodyPr>
          <a:lstStyle/>
          <a:p>
            <a:pPr>
              <a:lnSpc>
                <a:spcPct val="90000"/>
              </a:lnSpc>
            </a:pPr>
            <a:r>
              <a:rPr lang="nl-NL" sz="6600"/>
              <a:t>Avatar maken</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6BA9949-61AA-206D-B64E-55D5C8D3B0B2}"/>
              </a:ext>
            </a:extLst>
          </p:cNvPr>
          <p:cNvSpPr>
            <a:spLocks noGrp="1"/>
          </p:cNvSpPr>
          <p:nvPr>
            <p:ph idx="1"/>
          </p:nvPr>
        </p:nvSpPr>
        <p:spPr>
          <a:xfrm>
            <a:off x="640080" y="2872899"/>
            <a:ext cx="4243589" cy="3320668"/>
          </a:xfrm>
        </p:spPr>
        <p:txBody>
          <a:bodyPr>
            <a:noAutofit/>
          </a:bodyPr>
          <a:lstStyle/>
          <a:p>
            <a:pPr marL="0" indent="0">
              <a:buNone/>
            </a:pPr>
            <a:r>
              <a:rPr lang="nl-NL" sz="3600" b="1" dirty="0"/>
              <a:t>Vertaal je eigen </a:t>
            </a:r>
            <a:r>
              <a:rPr lang="nl-NL" sz="3600" b="1" dirty="0">
                <a:effectLst/>
                <a:ea typeface="Avenir Book"/>
                <a:cs typeface="Avenir Book"/>
              </a:rPr>
              <a:t>professionele zelfverstaan en zelfregulatie naar een (zelf)beeld of avatar</a:t>
            </a:r>
          </a:p>
          <a:p>
            <a:pPr marL="0" indent="0">
              <a:buNone/>
            </a:pPr>
            <a:endParaRPr lang="nl-NL" sz="400" b="1" dirty="0"/>
          </a:p>
          <a:p>
            <a:pPr marL="0" indent="0">
              <a:buNone/>
            </a:pPr>
            <a:r>
              <a:rPr lang="nl-NL" sz="3600" b="1" dirty="0">
                <a:ea typeface="Avenir Book"/>
                <a:cs typeface="Avenir Book"/>
              </a:rPr>
              <a:t>P</a:t>
            </a:r>
            <a:r>
              <a:rPr lang="nl-NL" sz="3600" b="1" dirty="0">
                <a:effectLst/>
                <a:ea typeface="Avenir Book"/>
                <a:cs typeface="Avenir Book"/>
              </a:rPr>
              <a:t>resenteren </a:t>
            </a:r>
            <a:r>
              <a:rPr lang="nl-NL" sz="3600" b="1" dirty="0" err="1">
                <a:effectLst/>
                <a:ea typeface="Avenir Book"/>
                <a:cs typeface="Avenir Book"/>
              </a:rPr>
              <a:t>avatars</a:t>
            </a:r>
            <a:r>
              <a:rPr lang="nl-NL" sz="3600" b="1" dirty="0">
                <a:effectLst/>
                <a:ea typeface="Avenir Book"/>
                <a:cs typeface="Avenir Book"/>
              </a:rPr>
              <a:t> en overeenkomsten en verschillen bespreken</a:t>
            </a:r>
            <a:endParaRPr lang="nl-NL" sz="3600" b="1" dirty="0"/>
          </a:p>
        </p:txBody>
      </p:sp>
      <p:pic>
        <p:nvPicPr>
          <p:cNvPr id="7" name="Afbeelding 6">
            <a:extLst>
              <a:ext uri="{FF2B5EF4-FFF2-40B4-BE49-F238E27FC236}">
                <a16:creationId xmlns:a16="http://schemas.microsoft.com/office/drawing/2014/main" id="{BF0DE97B-6693-1C4D-E53B-CD55269E49CB}"/>
              </a:ext>
            </a:extLst>
          </p:cNvPr>
          <p:cNvPicPr>
            <a:picLocks noChangeAspect="1"/>
          </p:cNvPicPr>
          <p:nvPr/>
        </p:nvPicPr>
        <p:blipFill>
          <a:blip r:embed="rId2"/>
          <a:srcRect b="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AutoShape 4">
            <a:extLst>
              <a:ext uri="{FF2B5EF4-FFF2-40B4-BE49-F238E27FC236}">
                <a16:creationId xmlns:a16="http://schemas.microsoft.com/office/drawing/2014/main" id="{0703A81A-AF76-E7FD-A992-E811390732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83086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normAutofit/>
          </a:bodyPr>
          <a:lstStyle/>
          <a:p>
            <a:r>
              <a:rPr lang="nl-NL" dirty="0" err="1"/>
              <a:t>Afonding</a:t>
            </a:r>
            <a:endParaRPr lang="nl-NL" dirty="0"/>
          </a:p>
        </p:txBody>
      </p:sp>
      <p:sp>
        <p:nvSpPr>
          <p:cNvPr id="3" name="Tijdelijke aanduiding voor inhoud 2">
            <a:extLst>
              <a:ext uri="{FF2B5EF4-FFF2-40B4-BE49-F238E27FC236}">
                <a16:creationId xmlns:a16="http://schemas.microsoft.com/office/drawing/2014/main" id="{56BA9949-61AA-206D-B64E-55D5C8D3B0B2}"/>
              </a:ext>
            </a:extLst>
          </p:cNvPr>
          <p:cNvSpPr>
            <a:spLocks noGrp="1"/>
          </p:cNvSpPr>
          <p:nvPr>
            <p:ph idx="1"/>
          </p:nvPr>
        </p:nvSpPr>
        <p:spPr/>
        <p:txBody>
          <a:bodyPr>
            <a:normAutofit/>
          </a:bodyPr>
          <a:lstStyle/>
          <a:p>
            <a:pPr marL="0" indent="0">
              <a:buNone/>
            </a:pPr>
            <a:r>
              <a:rPr lang="nl-NL" sz="3200" b="1" dirty="0">
                <a:effectLst/>
                <a:ea typeface="Avenir Book"/>
                <a:cs typeface="Avenir Book"/>
              </a:rPr>
              <a:t>Wat neem je mee vanuit deze workshop en de besproken concepten?</a:t>
            </a:r>
          </a:p>
          <a:p>
            <a:endParaRPr lang="nl-NL" sz="3200" b="1" dirty="0">
              <a:ea typeface="Aptos" panose="020B0004020202020204" pitchFamily="34" charset="0"/>
              <a:cs typeface="Arial" panose="020B0604020202020204" pitchFamily="34" charset="0"/>
            </a:endParaRPr>
          </a:p>
          <a:p>
            <a:pPr marL="0" indent="0">
              <a:buNone/>
            </a:pPr>
            <a:r>
              <a:rPr lang="nl-NL" sz="3200" b="1" dirty="0">
                <a:effectLst/>
                <a:ea typeface="Aptos" panose="020B0004020202020204" pitchFamily="34" charset="0"/>
                <a:cs typeface="Arial" panose="020B0604020202020204" pitchFamily="34" charset="0"/>
              </a:rPr>
              <a:t>				Dank voor je inzet!</a:t>
            </a:r>
          </a:p>
          <a:p>
            <a:endParaRPr lang="nl-NL" sz="3600" b="1" dirty="0"/>
          </a:p>
        </p:txBody>
      </p:sp>
    </p:spTree>
    <p:extLst>
      <p:ext uri="{BB962C8B-B14F-4D97-AF65-F5344CB8AC3E}">
        <p14:creationId xmlns:p14="http://schemas.microsoft.com/office/powerpoint/2010/main" val="1489909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0EB43-7ED5-9062-3D6E-FB133AE1D56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4314890-66AE-F384-A523-4E75033FB3C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1412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84AA64-FB14-0B8E-318C-B0ECB02C4203}"/>
              </a:ext>
            </a:extLst>
          </p:cNvPr>
          <p:cNvSpPr>
            <a:spLocks noGrp="1"/>
          </p:cNvSpPr>
          <p:nvPr>
            <p:ph type="title"/>
          </p:nvPr>
        </p:nvSpPr>
        <p:spPr>
          <a:xfrm>
            <a:off x="576072" y="238539"/>
            <a:ext cx="11018520" cy="1434415"/>
          </a:xfrm>
        </p:spPr>
        <p:txBody>
          <a:bodyPr anchor="b">
            <a:normAutofit/>
          </a:bodyPr>
          <a:lstStyle/>
          <a:p>
            <a:r>
              <a:rPr lang="nl-NL" sz="7200"/>
              <a:t>Achtergrond</a:t>
            </a:r>
          </a:p>
        </p:txBody>
      </p:sp>
      <p:sp>
        <p:nvSpPr>
          <p:cNvPr id="103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21B782"/>
          </a:solidFill>
          <a:ln w="38100" cap="rnd">
            <a:solidFill>
              <a:srgbClr val="21B7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68E5167-7A0A-7D00-7256-226C4439DF51}"/>
              </a:ext>
            </a:extLst>
          </p:cNvPr>
          <p:cNvSpPr>
            <a:spLocks noGrp="1"/>
          </p:cNvSpPr>
          <p:nvPr>
            <p:ph idx="1"/>
          </p:nvPr>
        </p:nvSpPr>
        <p:spPr>
          <a:xfrm>
            <a:off x="572493" y="2071316"/>
            <a:ext cx="6713552" cy="4336362"/>
          </a:xfrm>
        </p:spPr>
        <p:txBody>
          <a:bodyPr anchor="t">
            <a:normAutofit lnSpcReduction="10000"/>
          </a:bodyPr>
          <a:lstStyle/>
          <a:p>
            <a:pPr marL="0" indent="0">
              <a:buNone/>
            </a:pPr>
            <a:r>
              <a:rPr lang="nl-NL" dirty="0"/>
              <a:t>Vier jaar geleden zijn vier lerarenopleidingen met vier po en vo scholen een reis met </a:t>
            </a:r>
            <a:r>
              <a:rPr lang="nl-NL" b="1" dirty="0"/>
              <a:t>onderzoek, verkenning, uitwisseling inspiratie en het delen van ervaringen</a:t>
            </a:r>
            <a:r>
              <a:rPr lang="nl-NL" dirty="0"/>
              <a:t> aangegaan.</a:t>
            </a:r>
          </a:p>
          <a:p>
            <a:pPr marL="0" indent="0">
              <a:buNone/>
            </a:pPr>
            <a:endParaRPr lang="nl-NL" dirty="0"/>
          </a:p>
          <a:p>
            <a:pPr marL="0" indent="0">
              <a:buNone/>
            </a:pPr>
            <a:r>
              <a:rPr lang="nl-NL" dirty="0"/>
              <a:t>Onderzoeksvraag: </a:t>
            </a:r>
            <a:r>
              <a:rPr lang="nl-NL" b="1" dirty="0">
                <a:effectLst/>
                <a:latin typeface="Calibri" panose="020F0502020204030204" pitchFamily="34" charset="0"/>
                <a:ea typeface="Calibri" panose="020F0502020204030204" pitchFamily="34" charset="0"/>
              </a:rPr>
              <a:t>Wat vraagt het van leraren, scholen, en het opleiden van leraren om breedvormend onderwijs te verzorgen voor álle kinderen, vanuit een pedagogische oriëntatie? </a:t>
            </a:r>
            <a:endParaRPr lang="nl-NL" dirty="0"/>
          </a:p>
          <a:p>
            <a:pPr marL="0" indent="0">
              <a:buNone/>
            </a:pPr>
            <a:endParaRPr lang="nl-NL" dirty="0"/>
          </a:p>
          <a:p>
            <a:pPr marL="0" indent="0">
              <a:buNone/>
            </a:pPr>
            <a:endParaRPr lang="nl-NL" dirty="0"/>
          </a:p>
        </p:txBody>
      </p:sp>
      <p:pic>
        <p:nvPicPr>
          <p:cNvPr id="1026" name="Picture 2" descr="Afbeelding met tekst, schermopname, cirkel&#10;&#10;Automatisch gegenereerde beschrijving">
            <a:extLst>
              <a:ext uri="{FF2B5EF4-FFF2-40B4-BE49-F238E27FC236}">
                <a16:creationId xmlns:a16="http://schemas.microsoft.com/office/drawing/2014/main" id="{138B62D8-CB74-A566-4CBE-62ECA05B2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82" r="10741" b="4"/>
          <a:stretch/>
        </p:blipFill>
        <p:spPr bwMode="auto">
          <a:xfrm>
            <a:off x="7550091" y="1963457"/>
            <a:ext cx="4311941" cy="448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80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out)">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476A1-FDC8-1475-9B17-B3940340DBC6}"/>
              </a:ext>
            </a:extLst>
          </p:cNvPr>
          <p:cNvSpPr>
            <a:spLocks noGrp="1"/>
          </p:cNvSpPr>
          <p:nvPr>
            <p:ph type="title"/>
          </p:nvPr>
        </p:nvSpPr>
        <p:spPr>
          <a:xfrm>
            <a:off x="838200" y="155400"/>
            <a:ext cx="10515600" cy="1325563"/>
          </a:xfrm>
        </p:spPr>
        <p:txBody>
          <a:bodyPr/>
          <a:lstStyle/>
          <a:p>
            <a:pPr algn="ctr"/>
            <a:r>
              <a:rPr lang="nl-NL" dirty="0"/>
              <a:t>www.breedvormendonderwijs.nl</a:t>
            </a:r>
          </a:p>
        </p:txBody>
      </p:sp>
      <p:pic>
        <p:nvPicPr>
          <p:cNvPr id="5" name="Afbeelding 4">
            <a:extLst>
              <a:ext uri="{FF2B5EF4-FFF2-40B4-BE49-F238E27FC236}">
                <a16:creationId xmlns:a16="http://schemas.microsoft.com/office/drawing/2014/main" id="{380E3AC9-1941-BDFD-81EA-7A898B3BAF53}"/>
              </a:ext>
            </a:extLst>
          </p:cNvPr>
          <p:cNvPicPr>
            <a:picLocks noChangeAspect="1"/>
          </p:cNvPicPr>
          <p:nvPr/>
        </p:nvPicPr>
        <p:blipFill>
          <a:blip r:embed="rId2"/>
          <a:stretch>
            <a:fillRect/>
          </a:stretch>
        </p:blipFill>
        <p:spPr>
          <a:xfrm>
            <a:off x="0" y="1352604"/>
            <a:ext cx="12192000" cy="5505396"/>
          </a:xfrm>
          <a:prstGeom prst="rect">
            <a:avLst/>
          </a:prstGeom>
        </p:spPr>
      </p:pic>
    </p:spTree>
    <p:extLst>
      <p:ext uri="{BB962C8B-B14F-4D97-AF65-F5344CB8AC3E}">
        <p14:creationId xmlns:p14="http://schemas.microsoft.com/office/powerpoint/2010/main" val="49613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5F4D8-F866-38D5-5C2F-5632B59AE391}"/>
              </a:ext>
            </a:extLst>
          </p:cNvPr>
          <p:cNvSpPr>
            <a:spLocks noGrp="1"/>
          </p:cNvSpPr>
          <p:nvPr>
            <p:ph type="title"/>
          </p:nvPr>
        </p:nvSpPr>
        <p:spPr/>
        <p:txBody>
          <a:bodyPr/>
          <a:lstStyle/>
          <a:p>
            <a:r>
              <a:rPr lang="nl-NL" dirty="0"/>
              <a:t>Intenties breedvormend onderwijs</a:t>
            </a:r>
          </a:p>
        </p:txBody>
      </p:sp>
      <p:sp>
        <p:nvSpPr>
          <p:cNvPr id="3" name="Tijdelijke aanduiding voor inhoud 2">
            <a:extLst>
              <a:ext uri="{FF2B5EF4-FFF2-40B4-BE49-F238E27FC236}">
                <a16:creationId xmlns:a16="http://schemas.microsoft.com/office/drawing/2014/main" id="{0B8FDD26-D26C-8163-E3CF-62A9749C1EBC}"/>
              </a:ext>
            </a:extLst>
          </p:cNvPr>
          <p:cNvSpPr>
            <a:spLocks noGrp="1"/>
          </p:cNvSpPr>
          <p:nvPr>
            <p:ph idx="1"/>
          </p:nvPr>
        </p:nvSpPr>
        <p:spPr>
          <a:xfrm>
            <a:off x="838200" y="1929383"/>
            <a:ext cx="10515600" cy="5033391"/>
          </a:xfrm>
        </p:spPr>
        <p:txBody>
          <a:bodyPr>
            <a:normAutofit fontScale="92500" lnSpcReduction="20000"/>
          </a:bodyPr>
          <a:lstStyle/>
          <a:p>
            <a:pPr marL="0" indent="0">
              <a:buNone/>
            </a:pPr>
            <a:r>
              <a:rPr lang="nl-NL" sz="2400" dirty="0">
                <a:effectLst/>
                <a:ea typeface="Calibri" panose="020F0502020204030204" pitchFamily="34" charset="0"/>
                <a:cs typeface="Times New Roman" panose="02020603050405020304" pitchFamily="18" charset="0"/>
              </a:rPr>
              <a:t>Wat zijn daarbij </a:t>
            </a:r>
            <a:r>
              <a:rPr lang="nl-NL" sz="2400" b="1" dirty="0">
                <a:effectLst/>
                <a:ea typeface="Calibri" panose="020F0502020204030204" pitchFamily="34" charset="0"/>
                <a:cs typeface="Times New Roman" panose="02020603050405020304" pitchFamily="18" charset="0"/>
              </a:rPr>
              <a:t>fundamentele uitgangspunten </a:t>
            </a:r>
            <a:r>
              <a:rPr lang="nl-NL" sz="2400" dirty="0">
                <a:effectLst/>
                <a:ea typeface="Calibri" panose="020F0502020204030204" pitchFamily="34" charset="0"/>
                <a:cs typeface="Times New Roman" panose="02020603050405020304" pitchFamily="18" charset="0"/>
              </a:rPr>
              <a:t>voor goed onderwijs?  </a:t>
            </a:r>
          </a:p>
          <a:p>
            <a:pPr marL="0" indent="0">
              <a:buNone/>
            </a:pPr>
            <a:r>
              <a:rPr lang="nl-NL" sz="2400" dirty="0">
                <a:effectLst/>
                <a:ea typeface="Calibri" panose="020F0502020204030204" pitchFamily="34" charset="0"/>
                <a:cs typeface="Times New Roman" panose="02020603050405020304" pitchFamily="18" charset="0"/>
              </a:rPr>
              <a:t>Breedvormend onderwijs vertrekt vanuit een </a:t>
            </a:r>
            <a:r>
              <a:rPr lang="nl-NL" sz="2400" b="1" dirty="0">
                <a:effectLst/>
                <a:ea typeface="Calibri" panose="020F0502020204030204" pitchFamily="34" charset="0"/>
                <a:cs typeface="Times New Roman" panose="02020603050405020304" pitchFamily="18" charset="0"/>
              </a:rPr>
              <a:t>holistisch mens- en wereldbeeld</a:t>
            </a:r>
            <a:r>
              <a:rPr lang="nl-NL" sz="2400" dirty="0">
                <a:effectLst/>
                <a:ea typeface="Calibri" panose="020F0502020204030204" pitchFamily="34" charset="0"/>
                <a:cs typeface="Times New Roman" panose="02020603050405020304" pitchFamily="18" charset="0"/>
              </a:rPr>
              <a:t>: je kunt kinderen (en volwassenen) niet los zien van hun omgeving en de verschillende dimensies van het mens-zijn niet isoleren. In de ontmoeting in het onderwijs neemt iedereen zichzelf mee als ‘heel mens’ en iedereen als zodanig zien en erkennen is nodig om daadwerkelijk met elkaar te verbinden.  </a:t>
            </a:r>
          </a:p>
          <a:p>
            <a:pPr marL="0" indent="0">
              <a:buNone/>
            </a:pPr>
            <a:r>
              <a:rPr lang="nl-NL" sz="2400" dirty="0">
                <a:effectLst/>
                <a:ea typeface="Calibri" panose="020F0502020204030204" pitchFamily="34" charset="0"/>
                <a:cs typeface="Times New Roman" panose="02020603050405020304" pitchFamily="18" charset="0"/>
              </a:rPr>
              <a:t>De onderwijsprofessional vertrekt daarbij vanuit een </a:t>
            </a:r>
            <a:r>
              <a:rPr lang="nl-NL" sz="2400" b="1" dirty="0">
                <a:effectLst/>
                <a:ea typeface="Calibri" panose="020F0502020204030204" pitchFamily="34" charset="0"/>
                <a:cs typeface="Times New Roman" panose="02020603050405020304" pitchFamily="18" charset="0"/>
              </a:rPr>
              <a:t>pedagogische grondhouding</a:t>
            </a:r>
            <a:r>
              <a:rPr lang="nl-NL" sz="2400" dirty="0">
                <a:effectLst/>
                <a:ea typeface="Calibri" panose="020F0502020204030204" pitchFamily="34" charset="0"/>
                <a:cs typeface="Times New Roman" panose="02020603050405020304" pitchFamily="18" charset="0"/>
              </a:rPr>
              <a:t>. Daarmee bedoelen we vertrekken vanuit de pedagogisch vraag van het kind én vanuit vertrouwen. De leraar is voortdurend op zoek naar wat dít kind, in déze context, en op dít moment, nodig heeft en gaat daarbij uit van de mogelijkheden van ieder kind.  </a:t>
            </a:r>
          </a:p>
          <a:p>
            <a:pPr marL="0" indent="0">
              <a:buNone/>
            </a:pPr>
            <a:r>
              <a:rPr lang="nl-NL" sz="2400" dirty="0">
                <a:effectLst/>
                <a:ea typeface="Calibri" panose="020F0502020204030204" pitchFamily="34" charset="0"/>
                <a:cs typeface="Times New Roman" panose="02020603050405020304" pitchFamily="18" charset="0"/>
              </a:rPr>
              <a:t>Breedvormend onderwijs is </a:t>
            </a:r>
            <a:r>
              <a:rPr lang="nl-NL" sz="2400" b="1" dirty="0">
                <a:effectLst/>
                <a:ea typeface="Calibri" panose="020F0502020204030204" pitchFamily="34" charset="0"/>
                <a:cs typeface="Times New Roman" panose="02020603050405020304" pitchFamily="18" charset="0"/>
              </a:rPr>
              <a:t>wereldgericht</a:t>
            </a:r>
            <a:r>
              <a:rPr lang="nl-NL" sz="2400" dirty="0">
                <a:effectLst/>
                <a:ea typeface="Calibri" panose="020F0502020204030204" pitchFamily="34" charset="0"/>
                <a:cs typeface="Times New Roman" panose="02020603050405020304" pitchFamily="18" charset="0"/>
              </a:rPr>
              <a:t> en beoogt de </a:t>
            </a:r>
            <a:r>
              <a:rPr lang="nl-NL" sz="2400" b="1" dirty="0">
                <a:effectLst/>
                <a:ea typeface="Calibri" panose="020F0502020204030204" pitchFamily="34" charset="0"/>
                <a:cs typeface="Times New Roman" panose="02020603050405020304" pitchFamily="18" charset="0"/>
              </a:rPr>
              <a:t>agency</a:t>
            </a:r>
            <a:r>
              <a:rPr lang="nl-NL" sz="2400" dirty="0">
                <a:effectLst/>
                <a:ea typeface="Calibri" panose="020F0502020204030204" pitchFamily="34" charset="0"/>
                <a:cs typeface="Times New Roman" panose="02020603050405020304" pitchFamily="18" charset="0"/>
              </a:rPr>
              <a:t> van kinderen te versterken: de leraar laat kinderen kennis maken met de wereld, en nodigt hen uit zich daar op hun eigen manier toe te verhouden. Kinderen ontwikkelen hun </a:t>
            </a:r>
            <a:r>
              <a:rPr lang="nl-NL" sz="2400" b="1" dirty="0">
                <a:effectLst/>
                <a:ea typeface="Calibri" panose="020F0502020204030204" pitchFamily="34" charset="0"/>
                <a:cs typeface="Times New Roman" panose="02020603050405020304" pitchFamily="18" charset="0"/>
              </a:rPr>
              <a:t>eigen stem </a:t>
            </a:r>
            <a:r>
              <a:rPr lang="nl-NL" sz="2400" dirty="0">
                <a:effectLst/>
                <a:ea typeface="Calibri" panose="020F0502020204030204" pitchFamily="34" charset="0"/>
                <a:cs typeface="Times New Roman" panose="02020603050405020304" pitchFamily="18" charset="0"/>
              </a:rPr>
              <a:t>en vermogen richting te geven aan hun leven, altijd in relatie tot anderen en wat de wereld van hen vraagt. Dat betekent dat ook de leraar oog moet hebben voor de omgeving, en betrokkenheid bij en verantwoordelijkheid voor de wereld toont.  </a:t>
            </a:r>
          </a:p>
          <a:p>
            <a:pPr marL="0" indent="0">
              <a:buNone/>
            </a:pPr>
            <a:r>
              <a:rPr lang="nl-NL" sz="2400" dirty="0">
                <a:effectLst/>
                <a:ea typeface="Calibri" panose="020F0502020204030204" pitchFamily="34" charset="0"/>
                <a:cs typeface="Times New Roman" panose="02020603050405020304" pitchFamily="18" charset="0"/>
              </a:rPr>
              <a:t>Bij het vormgeven aan breedvormend onderwijs is de leraar zijn eigen instrument. Daarom is het essentieel dat ook de leraar zich als heel mens kan (blijven) ontwikkelen en voortdurend blijft reflecteren op het eigen handelen. Breedvormend onderwijs kan niet zonder </a:t>
            </a:r>
            <a:r>
              <a:rPr lang="nl-NL" sz="2400" b="1" dirty="0">
                <a:effectLst/>
                <a:ea typeface="Calibri" panose="020F0502020204030204" pitchFamily="34" charset="0"/>
                <a:cs typeface="Times New Roman" panose="02020603050405020304" pitchFamily="18" charset="0"/>
              </a:rPr>
              <a:t>intentioneel pedagogisch-didactisch handelen</a:t>
            </a:r>
            <a:r>
              <a:rPr lang="nl-NL" sz="2400" dirty="0">
                <a:effectLst/>
                <a:ea typeface="Calibri" panose="020F0502020204030204" pitchFamily="34" charset="0"/>
                <a:cs typeface="Times New Roman" panose="02020603050405020304" pitchFamily="18" charset="0"/>
              </a:rPr>
              <a:t>: het vraagt om goed lesgeven, beredeneerde keuzes in het curriculum, en balanceren tussen sturing en vrijheid. </a:t>
            </a:r>
          </a:p>
        </p:txBody>
      </p:sp>
    </p:spTree>
    <p:extLst>
      <p:ext uri="{BB962C8B-B14F-4D97-AF65-F5344CB8AC3E}">
        <p14:creationId xmlns:p14="http://schemas.microsoft.com/office/powerpoint/2010/main" val="609857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9222000">
            <a:extLst>
              <a:ext uri="{FF2B5EF4-FFF2-40B4-BE49-F238E27FC236}">
                <a16:creationId xmlns:a16="http://schemas.microsoft.com/office/drawing/2014/main" id="{2B0C9F9F-9453-5528-C2A4-18AC648B6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279" y="-88386"/>
            <a:ext cx="7514651" cy="7123667"/>
          </a:xfrm>
          <a:prstGeom prst="rect">
            <a:avLst/>
          </a:prstGeom>
        </p:spPr>
      </p:pic>
      <p:sp>
        <p:nvSpPr>
          <p:cNvPr id="5" name="Vrije vorm: vorm 4">
            <a:extLst>
              <a:ext uri="{FF2B5EF4-FFF2-40B4-BE49-F238E27FC236}">
                <a16:creationId xmlns:a16="http://schemas.microsoft.com/office/drawing/2014/main" id="{D8F63FC8-6827-962E-C5E5-83D5CA8A1E5D}"/>
              </a:ext>
            </a:extLst>
          </p:cNvPr>
          <p:cNvSpPr/>
          <p:nvPr/>
        </p:nvSpPr>
        <p:spPr>
          <a:xfrm>
            <a:off x="2481457" y="3527889"/>
            <a:ext cx="4105644" cy="1863261"/>
          </a:xfrm>
          <a:custGeom>
            <a:avLst/>
            <a:gdLst>
              <a:gd name="connsiteX0" fmla="*/ 4030824 w 4105644"/>
              <a:gd name="connsiteY0" fmla="*/ 0 h 844325"/>
              <a:gd name="connsiteX1" fmla="*/ 3788228 w 4105644"/>
              <a:gd name="connsiteY1" fmla="*/ 167951 h 844325"/>
              <a:gd name="connsiteX2" fmla="*/ 1502228 w 4105644"/>
              <a:gd name="connsiteY2" fmla="*/ 839755 h 844325"/>
              <a:gd name="connsiteX3" fmla="*/ 0 w 4105644"/>
              <a:gd name="connsiteY3" fmla="*/ 410547 h 844325"/>
            </a:gdLst>
            <a:ahLst/>
            <a:cxnLst>
              <a:cxn ang="0">
                <a:pos x="connsiteX0" y="connsiteY0"/>
              </a:cxn>
              <a:cxn ang="0">
                <a:pos x="connsiteX1" y="connsiteY1"/>
              </a:cxn>
              <a:cxn ang="0">
                <a:pos x="connsiteX2" y="connsiteY2"/>
              </a:cxn>
              <a:cxn ang="0">
                <a:pos x="connsiteX3" y="connsiteY3"/>
              </a:cxn>
            </a:cxnLst>
            <a:rect l="l" t="t" r="r" b="b"/>
            <a:pathLst>
              <a:path w="4105644" h="844325">
                <a:moveTo>
                  <a:pt x="4030824" y="0"/>
                </a:moveTo>
                <a:cubicBezTo>
                  <a:pt x="4120242" y="13996"/>
                  <a:pt x="4209661" y="27992"/>
                  <a:pt x="3788228" y="167951"/>
                </a:cubicBezTo>
                <a:cubicBezTo>
                  <a:pt x="3366795" y="307910"/>
                  <a:pt x="2133599" y="799322"/>
                  <a:pt x="1502228" y="839755"/>
                </a:cubicBezTo>
                <a:cubicBezTo>
                  <a:pt x="870857" y="880188"/>
                  <a:pt x="435428" y="645367"/>
                  <a:pt x="0" y="410547"/>
                </a:cubicBezTo>
              </a:path>
            </a:pathLst>
          </a:custGeom>
          <a:noFill/>
          <a:ln w="34925">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31B4486D-AE14-E2EE-4D2D-0401A0BD608A}"/>
              </a:ext>
            </a:extLst>
          </p:cNvPr>
          <p:cNvSpPr>
            <a:spLocks noGrp="1"/>
          </p:cNvSpPr>
          <p:nvPr>
            <p:ph type="title"/>
          </p:nvPr>
        </p:nvSpPr>
        <p:spPr>
          <a:xfrm>
            <a:off x="838200" y="365125"/>
            <a:ext cx="10515600" cy="1325563"/>
          </a:xfrm>
        </p:spPr>
        <p:txBody>
          <a:bodyPr/>
          <a:lstStyle/>
          <a:p>
            <a:r>
              <a:rPr lang="nl-NL" dirty="0"/>
              <a:t>Bouwstenen</a:t>
            </a:r>
          </a:p>
        </p:txBody>
      </p:sp>
      <p:sp>
        <p:nvSpPr>
          <p:cNvPr id="8" name="Tekstvak 7">
            <a:extLst>
              <a:ext uri="{FF2B5EF4-FFF2-40B4-BE49-F238E27FC236}">
                <a16:creationId xmlns:a16="http://schemas.microsoft.com/office/drawing/2014/main" id="{9A28499E-EF17-0EF1-F566-36F797D27633}"/>
              </a:ext>
            </a:extLst>
          </p:cNvPr>
          <p:cNvSpPr txBox="1"/>
          <p:nvPr/>
        </p:nvSpPr>
        <p:spPr>
          <a:xfrm>
            <a:off x="0" y="2281394"/>
            <a:ext cx="5131965" cy="2400657"/>
          </a:xfrm>
          <a:prstGeom prst="rect">
            <a:avLst/>
          </a:prstGeom>
          <a:noFill/>
        </p:spPr>
        <p:txBody>
          <a:bodyPr wrap="square">
            <a:spAutoFit/>
          </a:bodyPr>
          <a:lstStyle/>
          <a:p>
            <a:r>
              <a:rPr lang="nl-NL" sz="2500" dirty="0">
                <a:effectLst/>
                <a:ea typeface="Calibri" panose="020F0502020204030204" pitchFamily="34" charset="0"/>
              </a:rPr>
              <a:t>De zes bouwstenen komen voort uit een voortdurende uitwisseling tussen literatuuronderzoek en praktijkervaringen in opleidingen en scholen. Daarbij heeft de dialoog hierover ook tot nieuwe inzichten geleid. Die ervaringen zijn opgehaald via interviews met leraren, studenten, opleiders en opleidingsontwikkelaars, binnen en buiten de leergemeenschappen.</a:t>
            </a:r>
            <a:endParaRPr lang="nl-NL" sz="2500" dirty="0"/>
          </a:p>
        </p:txBody>
      </p:sp>
      <p:sp>
        <p:nvSpPr>
          <p:cNvPr id="14" name="Tekstvak 13">
            <a:extLst>
              <a:ext uri="{FF2B5EF4-FFF2-40B4-BE49-F238E27FC236}">
                <a16:creationId xmlns:a16="http://schemas.microsoft.com/office/drawing/2014/main" id="{B7111636-B80F-BA8C-A1F0-228A5E2835AB}"/>
              </a:ext>
            </a:extLst>
          </p:cNvPr>
          <p:cNvSpPr txBox="1"/>
          <p:nvPr/>
        </p:nvSpPr>
        <p:spPr>
          <a:xfrm>
            <a:off x="143070" y="5928546"/>
            <a:ext cx="5286375" cy="646331"/>
          </a:xfrm>
          <a:prstGeom prst="rect">
            <a:avLst/>
          </a:prstGeom>
          <a:noFill/>
          <a:ln>
            <a:solidFill>
              <a:srgbClr val="FF0000"/>
            </a:solidFill>
          </a:ln>
        </p:spPr>
        <p:txBody>
          <a:bodyPr wrap="square">
            <a:spAutoFit/>
          </a:bodyPr>
          <a:lstStyle/>
          <a:p>
            <a:pPr algn="ctr"/>
            <a:r>
              <a:rPr lang="nl-NL" sz="1800" dirty="0">
                <a:effectLst/>
                <a:latin typeface="Calibri" panose="020F0502020204030204" pitchFamily="34" charset="0"/>
                <a:ea typeface="Calibri" panose="020F0502020204030204" pitchFamily="34" charset="0"/>
              </a:rPr>
              <a:t>We hopen dat de bouwstenen een helpend instrument kunnen zijn, zonder voorschrijvend te zijn. </a:t>
            </a:r>
            <a:endParaRPr lang="nl-NL" dirty="0"/>
          </a:p>
        </p:txBody>
      </p:sp>
    </p:spTree>
    <p:extLst>
      <p:ext uri="{BB962C8B-B14F-4D97-AF65-F5344CB8AC3E}">
        <p14:creationId xmlns:p14="http://schemas.microsoft.com/office/powerpoint/2010/main" val="1206728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DA5F396-0C94-491E-63BC-14999D0EA86D}"/>
              </a:ext>
            </a:extLst>
          </p:cNvPr>
          <p:cNvSpPr txBox="1"/>
          <p:nvPr/>
        </p:nvSpPr>
        <p:spPr>
          <a:xfrm>
            <a:off x="144624" y="1233488"/>
            <a:ext cx="11902751" cy="5324535"/>
          </a:xfrm>
          <a:prstGeom prst="rect">
            <a:avLst/>
          </a:prstGeom>
          <a:noFill/>
        </p:spPr>
        <p:txBody>
          <a:bodyPr wrap="square">
            <a:spAutoFit/>
          </a:bodyPr>
          <a:lstStyle/>
          <a:p>
            <a:r>
              <a:rPr lang="nl-NL" sz="2000" b="1" dirty="0">
                <a:effectLst/>
                <a:ea typeface="Calibri" panose="020F0502020204030204" pitchFamily="34" charset="0"/>
                <a:cs typeface="Times New Roman" panose="02020603050405020304" pitchFamily="18" charset="0"/>
              </a:rPr>
              <a:t>1. Professioneel </a:t>
            </a:r>
            <a:r>
              <a:rPr lang="nl-NL" sz="2000" b="1" dirty="0" err="1">
                <a:effectLst/>
                <a:ea typeface="Calibri" panose="020F0502020204030204" pitchFamily="34" charset="0"/>
                <a:cs typeface="Times New Roman" panose="02020603050405020304" pitchFamily="18" charset="0"/>
              </a:rPr>
              <a:t>zelfverstaan</a:t>
            </a:r>
            <a:r>
              <a:rPr lang="nl-NL" sz="2000" b="1" dirty="0">
                <a:effectLst/>
                <a:ea typeface="Calibri" panose="020F0502020204030204" pitchFamily="34" charset="0"/>
                <a:cs typeface="Times New Roman" panose="02020603050405020304" pitchFamily="18" charset="0"/>
              </a:rPr>
              <a:t> </a:t>
            </a:r>
          </a:p>
          <a:p>
            <a:r>
              <a:rPr lang="nl-NL" sz="2000" dirty="0">
                <a:effectLst/>
                <a:ea typeface="Calibri" panose="020F0502020204030204" pitchFamily="34" charset="0"/>
                <a:cs typeface="Times New Roman" panose="02020603050405020304" pitchFamily="18" charset="0"/>
              </a:rPr>
              <a:t>Wie ben jij als leraar of opleider, wat is je visie, vertrekpunt en oriëntatie, en hoe ben jij als leraar of opleider in de ontmoeting? </a:t>
            </a:r>
          </a:p>
          <a:p>
            <a:endParaRPr lang="nl-NL" sz="1000" b="1" dirty="0">
              <a:effectLst/>
              <a:ea typeface="Calibri" panose="020F0502020204030204" pitchFamily="34" charset="0"/>
              <a:cs typeface="Times New Roman" panose="02020603050405020304" pitchFamily="18" charset="0"/>
            </a:endParaRPr>
          </a:p>
          <a:p>
            <a:r>
              <a:rPr lang="nl-NL" sz="2000" b="1" dirty="0">
                <a:effectLst/>
                <a:ea typeface="Calibri" panose="020F0502020204030204" pitchFamily="34" charset="0"/>
                <a:cs typeface="Times New Roman" panose="02020603050405020304" pitchFamily="18" charset="0"/>
              </a:rPr>
              <a:t>2. Wereldgerichtheid </a:t>
            </a:r>
          </a:p>
          <a:p>
            <a:r>
              <a:rPr lang="nl-NL" sz="2000" dirty="0">
                <a:effectLst/>
                <a:ea typeface="Calibri" panose="020F0502020204030204" pitchFamily="34" charset="0"/>
                <a:cs typeface="Times New Roman" panose="02020603050405020304" pitchFamily="18" charset="0"/>
              </a:rPr>
              <a:t>Hoe ben jij als leraar of opleider verbonden met de wereld en hoe draag je eraan bij dat leerlingen en studenten gezien worden, de ander en ‘het andere’ ontmoeten en zich kunnen verbinden? </a:t>
            </a:r>
          </a:p>
          <a:p>
            <a:endParaRPr lang="nl-NL" sz="1000" b="1" dirty="0">
              <a:ea typeface="Calibri" panose="020F0502020204030204" pitchFamily="34" charset="0"/>
              <a:cs typeface="Times New Roman" panose="02020603050405020304" pitchFamily="18" charset="0"/>
            </a:endParaRPr>
          </a:p>
          <a:p>
            <a:r>
              <a:rPr lang="nl-NL" sz="2000" b="1" dirty="0">
                <a:effectLst/>
                <a:ea typeface="Calibri" panose="020F0502020204030204" pitchFamily="34" charset="0"/>
                <a:cs typeface="Times New Roman" panose="02020603050405020304" pitchFamily="18" charset="0"/>
              </a:rPr>
              <a:t>3. Intentioneel pedagogisch-didactisch handelen </a:t>
            </a:r>
            <a:br>
              <a:rPr lang="nl-NL" sz="2000" dirty="0">
                <a:effectLst/>
                <a:ea typeface="Calibri" panose="020F0502020204030204" pitchFamily="34" charset="0"/>
                <a:cs typeface="Times New Roman" panose="02020603050405020304" pitchFamily="18" charset="0"/>
              </a:rPr>
            </a:br>
            <a:r>
              <a:rPr lang="nl-NL" sz="2000" dirty="0">
                <a:effectLst/>
                <a:ea typeface="Calibri" panose="020F0502020204030204" pitchFamily="34" charset="0"/>
                <a:cs typeface="Times New Roman" panose="02020603050405020304" pitchFamily="18" charset="0"/>
              </a:rPr>
              <a:t>Wat beoog je met je onderwijs en wat betekent dat voor de vormen die je inricht en de keuzes die je maakt in het moment? Hoe ziet jouw handelingspraktijk eruit en wat zegt dat over jouw visie?  </a:t>
            </a:r>
          </a:p>
          <a:p>
            <a:endParaRPr lang="nl-NL" sz="1000" dirty="0">
              <a:effectLst/>
              <a:ea typeface="Calibri" panose="020F0502020204030204" pitchFamily="34" charset="0"/>
              <a:cs typeface="Times New Roman" panose="02020603050405020304" pitchFamily="18" charset="0"/>
            </a:endParaRPr>
          </a:p>
          <a:p>
            <a:r>
              <a:rPr lang="nl-NL" sz="2000" b="1" dirty="0">
                <a:effectLst/>
                <a:ea typeface="Calibri" panose="020F0502020204030204" pitchFamily="34" charset="0"/>
                <a:cs typeface="Times New Roman" panose="02020603050405020304" pitchFamily="18" charset="0"/>
              </a:rPr>
              <a:t>4. Breedvormend curriculum en toetsing </a:t>
            </a:r>
          </a:p>
          <a:p>
            <a:r>
              <a:rPr lang="nl-NL" sz="2000" dirty="0">
                <a:effectLst/>
                <a:ea typeface="Calibri" panose="020F0502020204030204" pitchFamily="34" charset="0"/>
                <a:cs typeface="Times New Roman" panose="02020603050405020304" pitchFamily="18" charset="0"/>
              </a:rPr>
              <a:t>Welke vormen en inhouden passen bij een breedvormend curriculum? Hoe zorg je voor congruentie tussen pedagogische intenties, curriculum en toetsing? Welke rol geef je leerlingen en studenten in hun eigen ontwikkel- en evaluatieproces? </a:t>
            </a:r>
          </a:p>
          <a:p>
            <a:endParaRPr lang="nl-NL" sz="1000" dirty="0">
              <a:effectLst/>
              <a:ea typeface="Calibri" panose="020F0502020204030204" pitchFamily="34" charset="0"/>
              <a:cs typeface="Times New Roman" panose="02020603050405020304" pitchFamily="18" charset="0"/>
            </a:endParaRPr>
          </a:p>
          <a:p>
            <a:r>
              <a:rPr lang="nl-NL" sz="2000" b="1" dirty="0">
                <a:effectLst/>
                <a:ea typeface="Calibri" panose="020F0502020204030204" pitchFamily="34" charset="0"/>
                <a:cs typeface="Times New Roman" panose="02020603050405020304" pitchFamily="18" charset="0"/>
              </a:rPr>
              <a:t>5. Pedagogisch leiderschap</a:t>
            </a:r>
          </a:p>
          <a:p>
            <a:r>
              <a:rPr lang="nl-NL" sz="2000" dirty="0">
                <a:effectLst/>
                <a:ea typeface="Calibri" panose="020F0502020204030204" pitchFamily="34" charset="0"/>
                <a:cs typeface="Times New Roman" panose="02020603050405020304" pitchFamily="18" charset="0"/>
              </a:rPr>
              <a:t>Welke verantwoordelijkheid neem je als formeel of informeel leider, voor jezelf, de bredere onderwijsgemeenschap en je pedagogische opdracht? Waar richt je leiderschap zich op? Hoe bemoedig je anderen om hun persoonlijk en pedagogisch leiderschap te ontwikkelen? </a:t>
            </a:r>
          </a:p>
          <a:p>
            <a:r>
              <a:rPr lang="nl-NL" sz="1000" dirty="0">
                <a:effectLst/>
                <a:ea typeface="Calibri" panose="020F0502020204030204" pitchFamily="34" charset="0"/>
                <a:cs typeface="Times New Roman" panose="02020603050405020304" pitchFamily="18" charset="0"/>
              </a:rPr>
              <a:t> </a:t>
            </a:r>
          </a:p>
          <a:p>
            <a:r>
              <a:rPr lang="nl-NL" sz="2000" b="1" dirty="0">
                <a:effectLst/>
                <a:ea typeface="Calibri" panose="020F0502020204030204" pitchFamily="34" charset="0"/>
                <a:cs typeface="Times New Roman" panose="02020603050405020304" pitchFamily="18" charset="0"/>
              </a:rPr>
              <a:t>6. Lerende en onderzoekende organisatie </a:t>
            </a:r>
          </a:p>
          <a:p>
            <a:r>
              <a:rPr lang="nl-NL" sz="2000" dirty="0">
                <a:effectLst/>
                <a:ea typeface="Calibri" panose="020F0502020204030204" pitchFamily="34" charset="0"/>
                <a:cs typeface="Times New Roman" panose="02020603050405020304" pitchFamily="18" charset="0"/>
              </a:rPr>
              <a:t>Hoe draagt de inrichting van je school of opleiding als leer- en werkomgeving bij aan breedvormend onderwijs? Welke aspecten van structuur en cultuur helpen om samen lerend te zijn? </a:t>
            </a:r>
          </a:p>
        </p:txBody>
      </p:sp>
      <p:sp>
        <p:nvSpPr>
          <p:cNvPr id="7" name="Titel 1">
            <a:extLst>
              <a:ext uri="{FF2B5EF4-FFF2-40B4-BE49-F238E27FC236}">
                <a16:creationId xmlns:a16="http://schemas.microsoft.com/office/drawing/2014/main" id="{A65CACEA-99FE-E9AD-1AE2-849B7034F731}"/>
              </a:ext>
            </a:extLst>
          </p:cNvPr>
          <p:cNvSpPr>
            <a:spLocks noGrp="1"/>
          </p:cNvSpPr>
          <p:nvPr>
            <p:ph type="title"/>
          </p:nvPr>
        </p:nvSpPr>
        <p:spPr>
          <a:xfrm>
            <a:off x="504310" y="-92075"/>
            <a:ext cx="10515600" cy="1325563"/>
          </a:xfrm>
        </p:spPr>
        <p:txBody>
          <a:bodyPr>
            <a:normAutofit/>
          </a:bodyPr>
          <a:lstStyle/>
          <a:p>
            <a:r>
              <a:rPr lang="nl-NL" sz="4000" dirty="0"/>
              <a:t>De 6 bouwstenen met hulpvragen</a:t>
            </a:r>
          </a:p>
        </p:txBody>
      </p:sp>
    </p:spTree>
    <p:extLst>
      <p:ext uri="{BB962C8B-B14F-4D97-AF65-F5344CB8AC3E}">
        <p14:creationId xmlns:p14="http://schemas.microsoft.com/office/powerpoint/2010/main" val="598153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CA111-B71D-F4A0-0217-A5BEC2FFDB4A}"/>
              </a:ext>
            </a:extLst>
          </p:cNvPr>
          <p:cNvSpPr>
            <a:spLocks noGrp="1"/>
          </p:cNvSpPr>
          <p:nvPr>
            <p:ph type="title"/>
          </p:nvPr>
        </p:nvSpPr>
        <p:spPr/>
        <p:txBody>
          <a:bodyPr/>
          <a:lstStyle/>
          <a:p>
            <a:r>
              <a:rPr lang="nl-NL" dirty="0"/>
              <a:t>Tweeledige vraag</a:t>
            </a:r>
          </a:p>
        </p:txBody>
      </p:sp>
      <p:sp>
        <p:nvSpPr>
          <p:cNvPr id="3" name="Tijdelijke aanduiding voor inhoud 2">
            <a:extLst>
              <a:ext uri="{FF2B5EF4-FFF2-40B4-BE49-F238E27FC236}">
                <a16:creationId xmlns:a16="http://schemas.microsoft.com/office/drawing/2014/main" id="{2B335019-D260-626A-8A79-4DD9CB59E6DD}"/>
              </a:ext>
            </a:extLst>
          </p:cNvPr>
          <p:cNvSpPr>
            <a:spLocks noGrp="1"/>
          </p:cNvSpPr>
          <p:nvPr>
            <p:ph idx="1"/>
          </p:nvPr>
        </p:nvSpPr>
        <p:spPr/>
        <p:txBody>
          <a:bodyPr>
            <a:normAutofit/>
          </a:bodyPr>
          <a:lstStyle/>
          <a:p>
            <a:pPr marL="0" indent="0">
              <a:buNone/>
            </a:pPr>
            <a:r>
              <a:rPr lang="nl-NL" sz="3200" dirty="0"/>
              <a:t>In hoeverre </a:t>
            </a:r>
            <a:r>
              <a:rPr lang="nl-NL" sz="3200" b="1" dirty="0"/>
              <a:t>kun je wat met inhoud </a:t>
            </a:r>
            <a:r>
              <a:rPr lang="nl-NL" sz="3200" dirty="0"/>
              <a:t>van de bouwstenen in jouw onderwijs op stage?</a:t>
            </a:r>
          </a:p>
          <a:p>
            <a:pPr marL="0" indent="0">
              <a:buNone/>
            </a:pPr>
            <a:endParaRPr lang="nl-NL" sz="1200" dirty="0"/>
          </a:p>
          <a:p>
            <a:pPr marL="0" indent="0">
              <a:buNone/>
            </a:pPr>
            <a:r>
              <a:rPr lang="nl-NL" sz="3200" dirty="0"/>
              <a:t>En</a:t>
            </a:r>
          </a:p>
          <a:p>
            <a:pPr marL="0" indent="0">
              <a:buNone/>
            </a:pPr>
            <a:endParaRPr lang="nl-NL" sz="1200" dirty="0"/>
          </a:p>
          <a:p>
            <a:pPr marL="0" indent="0">
              <a:buNone/>
            </a:pPr>
            <a:r>
              <a:rPr lang="nl-NL" sz="3200" dirty="0"/>
              <a:t>In hoeverre </a:t>
            </a:r>
            <a:r>
              <a:rPr lang="nl-NL" sz="3200" b="1" dirty="0"/>
              <a:t>herken je de inhoud </a:t>
            </a:r>
            <a:r>
              <a:rPr lang="nl-NL" sz="3200" dirty="0"/>
              <a:t>van bouwstenen in jouw onderwijs bij de lerarenopleiding pedagogiek?</a:t>
            </a:r>
          </a:p>
          <a:p>
            <a:pPr marL="0" indent="0">
              <a:buNone/>
            </a:pPr>
            <a:br>
              <a:rPr lang="nl-NL" sz="3200" dirty="0"/>
            </a:br>
            <a:r>
              <a:rPr lang="nl-NL" sz="3200" dirty="0"/>
              <a:t>Doel: voorbeelden kunnen geven met het persoonlijk en/of professioneel rendement.</a:t>
            </a:r>
          </a:p>
        </p:txBody>
      </p:sp>
    </p:spTree>
    <p:extLst>
      <p:ext uri="{BB962C8B-B14F-4D97-AF65-F5344CB8AC3E}">
        <p14:creationId xmlns:p14="http://schemas.microsoft.com/office/powerpoint/2010/main" val="414773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lstStyle/>
          <a:p>
            <a:r>
              <a:rPr lang="nl-NL" dirty="0"/>
              <a:t>Programma</a:t>
            </a:r>
          </a:p>
        </p:txBody>
      </p:sp>
      <p:sp>
        <p:nvSpPr>
          <p:cNvPr id="5" name="Tekstvak 4">
            <a:extLst>
              <a:ext uri="{FF2B5EF4-FFF2-40B4-BE49-F238E27FC236}">
                <a16:creationId xmlns:a16="http://schemas.microsoft.com/office/drawing/2014/main" id="{95B41F88-1318-605B-3787-74325EE6F1A5}"/>
              </a:ext>
            </a:extLst>
          </p:cNvPr>
          <p:cNvSpPr txBox="1"/>
          <p:nvPr/>
        </p:nvSpPr>
        <p:spPr>
          <a:xfrm>
            <a:off x="838199" y="1812748"/>
            <a:ext cx="10910777" cy="4525213"/>
          </a:xfrm>
          <a:prstGeom prst="rect">
            <a:avLst/>
          </a:prstGeom>
          <a:noFill/>
        </p:spPr>
        <p:txBody>
          <a:bodyPr wrap="square">
            <a:spAutoFit/>
          </a:bodyPr>
          <a:lstStyle/>
          <a:p>
            <a:pPr marL="457200" indent="-457200">
              <a:lnSpc>
                <a:spcPct val="116000"/>
              </a:lnSpc>
              <a:spcAft>
                <a:spcPts val="800"/>
              </a:spcAft>
              <a:buFont typeface="Arial" panose="020B0604020202020204" pitchFamily="34" charset="0"/>
              <a:buChar char="•"/>
            </a:pPr>
            <a:r>
              <a:rPr lang="nl-NL" sz="3200" b="1" dirty="0">
                <a:effectLst/>
                <a:ea typeface="Avenir Book"/>
                <a:cs typeface="Avenir Book"/>
              </a:rPr>
              <a:t>Kennismaken</a:t>
            </a:r>
            <a:endParaRPr lang="nl-NL" sz="3200" b="1" dirty="0">
              <a:effectLst/>
              <a:ea typeface="Aptos" panose="020B0004020202020204" pitchFamily="34" charset="0"/>
              <a:cs typeface="Arial" panose="020B0604020202020204" pitchFamily="34" charset="0"/>
            </a:endParaRPr>
          </a:p>
          <a:p>
            <a:pPr marL="457200" indent="-457200">
              <a:lnSpc>
                <a:spcPct val="116000"/>
              </a:lnSpc>
              <a:spcAft>
                <a:spcPts val="800"/>
              </a:spcAft>
              <a:buFont typeface="Arial" panose="020B0604020202020204" pitchFamily="34" charset="0"/>
              <a:buChar char="•"/>
            </a:pPr>
            <a:r>
              <a:rPr lang="nl-NL" sz="3200" b="1" dirty="0">
                <a:effectLst/>
                <a:ea typeface="Avenir Book"/>
                <a:cs typeface="Avenir Book"/>
              </a:rPr>
              <a:t>Toelichting bouwsteen professioneel zelfverstaan en voorbeeld</a:t>
            </a:r>
            <a:endParaRPr lang="nl-NL" sz="3200" b="1" dirty="0">
              <a:effectLst/>
              <a:ea typeface="Aptos" panose="020B0004020202020204" pitchFamily="34" charset="0"/>
              <a:cs typeface="Arial" panose="020B0604020202020204" pitchFamily="34" charset="0"/>
            </a:endParaRPr>
          </a:p>
          <a:p>
            <a:pPr marL="457200" indent="-457200">
              <a:lnSpc>
                <a:spcPct val="116000"/>
              </a:lnSpc>
              <a:spcAft>
                <a:spcPts val="800"/>
              </a:spcAft>
              <a:buFont typeface="Arial" panose="020B0604020202020204" pitchFamily="34" charset="0"/>
              <a:buChar char="•"/>
            </a:pPr>
            <a:r>
              <a:rPr lang="nl-NL" sz="3200" b="1" dirty="0">
                <a:effectLst/>
                <a:ea typeface="Avenir Book"/>
                <a:cs typeface="Avenir Book"/>
              </a:rPr>
              <a:t>Toelichting concept zelfregulerend leren en voorbeeld</a:t>
            </a:r>
            <a:endParaRPr lang="nl-NL" sz="3200" b="1" dirty="0">
              <a:effectLst/>
              <a:ea typeface="Aptos" panose="020B0004020202020204" pitchFamily="34" charset="0"/>
              <a:cs typeface="Arial" panose="020B0604020202020204" pitchFamily="34" charset="0"/>
            </a:endParaRPr>
          </a:p>
          <a:p>
            <a:pPr marL="457200" indent="-457200">
              <a:lnSpc>
                <a:spcPct val="116000"/>
              </a:lnSpc>
              <a:spcAft>
                <a:spcPts val="800"/>
              </a:spcAft>
              <a:buFont typeface="Arial" panose="020B0604020202020204" pitchFamily="34" charset="0"/>
              <a:buChar char="•"/>
            </a:pPr>
            <a:r>
              <a:rPr lang="nl-NL" sz="3200" b="1" dirty="0">
                <a:effectLst/>
                <a:ea typeface="Avenir Book"/>
                <a:cs typeface="Avenir Book"/>
              </a:rPr>
              <a:t>Toelichting opdracht eigen professionele zelfverstaan en zelfregulerend leren onder de loep nemen</a:t>
            </a:r>
            <a:br>
              <a:rPr lang="nl-NL" sz="3200" b="1" dirty="0">
                <a:effectLst/>
                <a:ea typeface="Avenir Book"/>
                <a:cs typeface="Avenir Book"/>
              </a:rPr>
            </a:br>
            <a:r>
              <a:rPr lang="nl-NL" sz="3200" b="1" dirty="0">
                <a:effectLst/>
                <a:ea typeface="Avenir Book"/>
                <a:cs typeface="Avenir Book"/>
              </a:rPr>
              <a:t>toelichting avatar/beeld maken over eigen professionele zelfverstaan en zelfregulatie</a:t>
            </a:r>
            <a:endParaRPr lang="nl-NL" sz="3200" b="1" dirty="0">
              <a:effectLst/>
              <a:ea typeface="Aptos" panose="020B0004020202020204" pitchFamily="34" charset="0"/>
              <a:cs typeface="Arial" panose="020B0604020202020204" pitchFamily="34" charset="0"/>
            </a:endParaRPr>
          </a:p>
          <a:p>
            <a:pPr marL="457200" indent="-457200">
              <a:lnSpc>
                <a:spcPct val="116000"/>
              </a:lnSpc>
              <a:spcAft>
                <a:spcPts val="800"/>
              </a:spcAft>
              <a:buFont typeface="Arial" panose="020B0604020202020204" pitchFamily="34" charset="0"/>
              <a:buChar char="•"/>
            </a:pPr>
            <a:r>
              <a:rPr lang="nl-NL" sz="3200" b="1" dirty="0">
                <a:ea typeface="Avenir Book"/>
                <a:cs typeface="Avenir Book"/>
              </a:rPr>
              <a:t>P</a:t>
            </a:r>
            <a:r>
              <a:rPr lang="nl-NL" sz="3200" b="1" dirty="0">
                <a:effectLst/>
                <a:ea typeface="Avenir Book"/>
                <a:cs typeface="Avenir Book"/>
              </a:rPr>
              <a:t>resenteren </a:t>
            </a:r>
            <a:r>
              <a:rPr lang="nl-NL" sz="3200" b="1" dirty="0" err="1">
                <a:effectLst/>
                <a:ea typeface="Avenir Book"/>
                <a:cs typeface="Avenir Book"/>
              </a:rPr>
              <a:t>avatars</a:t>
            </a:r>
            <a:r>
              <a:rPr lang="nl-NL" sz="3200" b="1" dirty="0">
                <a:effectLst/>
                <a:ea typeface="Avenir Book"/>
                <a:cs typeface="Avenir Book"/>
              </a:rPr>
              <a:t> en overeenkomsten en verschillen bespreken</a:t>
            </a:r>
            <a:endParaRPr lang="nl-NL" sz="3200" b="1" dirty="0">
              <a:effectLst/>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nl-NL" sz="3200" b="1" dirty="0">
                <a:effectLst/>
                <a:ea typeface="Avenir Book"/>
                <a:cs typeface="Avenir Book"/>
              </a:rPr>
              <a:t>Afronding</a:t>
            </a:r>
            <a:endParaRPr lang="nl-NL" sz="3200" b="1" dirty="0"/>
          </a:p>
        </p:txBody>
      </p:sp>
    </p:spTree>
    <p:extLst>
      <p:ext uri="{BB962C8B-B14F-4D97-AF65-F5344CB8AC3E}">
        <p14:creationId xmlns:p14="http://schemas.microsoft.com/office/powerpoint/2010/main" val="3123773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lstStyle/>
          <a:p>
            <a:r>
              <a:rPr lang="nl-NL" dirty="0"/>
              <a:t>Kennismaking</a:t>
            </a:r>
          </a:p>
        </p:txBody>
      </p:sp>
      <p:sp>
        <p:nvSpPr>
          <p:cNvPr id="3" name="Tijdelijke aanduiding voor inhoud 2">
            <a:extLst>
              <a:ext uri="{FF2B5EF4-FFF2-40B4-BE49-F238E27FC236}">
                <a16:creationId xmlns:a16="http://schemas.microsoft.com/office/drawing/2014/main" id="{56BA9949-61AA-206D-B64E-55D5C8D3B0B2}"/>
              </a:ext>
            </a:extLst>
          </p:cNvPr>
          <p:cNvSpPr>
            <a:spLocks noGrp="1"/>
          </p:cNvSpPr>
          <p:nvPr>
            <p:ph idx="1"/>
          </p:nvPr>
        </p:nvSpPr>
        <p:spPr/>
        <p:txBody>
          <a:bodyPr>
            <a:normAutofit/>
          </a:bodyPr>
          <a:lstStyle/>
          <a:p>
            <a:pPr marL="0" indent="0">
              <a:buNone/>
            </a:pPr>
            <a:r>
              <a:rPr lang="nl-NL" sz="3600" b="1" dirty="0">
                <a:effectLst/>
                <a:ea typeface="Avenir Book"/>
                <a:cs typeface="Avenir Book"/>
              </a:rPr>
              <a:t>Voorstellen (naam, betrokkenheid bij en voorkennis over breedvormend onderwijs)</a:t>
            </a:r>
            <a:endParaRPr lang="nl-NL" sz="3600" b="1" dirty="0">
              <a:effectLst/>
              <a:ea typeface="Aptos" panose="020B0004020202020204" pitchFamily="34" charset="0"/>
              <a:cs typeface="Arial" panose="020B0604020202020204" pitchFamily="34" charset="0"/>
            </a:endParaRPr>
          </a:p>
          <a:p>
            <a:endParaRPr lang="nl-NL" sz="3600" b="1" dirty="0"/>
          </a:p>
        </p:txBody>
      </p:sp>
      <p:pic>
        <p:nvPicPr>
          <p:cNvPr id="1026" name="Picture 2" descr="Kennismaken / Kennismaken / Groep / Leerlingendeel | Leukstementor.nl">
            <a:extLst>
              <a:ext uri="{FF2B5EF4-FFF2-40B4-BE49-F238E27FC236}">
                <a16:creationId xmlns:a16="http://schemas.microsoft.com/office/drawing/2014/main" id="{FE98D058-30BD-22EC-A886-D7F3B9FD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8387">
            <a:off x="8305267" y="2879673"/>
            <a:ext cx="2598849" cy="336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03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normAutofit fontScale="90000"/>
          </a:bodyPr>
          <a:lstStyle/>
          <a:p>
            <a:r>
              <a:rPr lang="nl-NL" dirty="0"/>
              <a:t>Toelichting breedvormend onderwijs en bouwsteen professioneel zelfverstaan</a:t>
            </a:r>
          </a:p>
        </p:txBody>
      </p:sp>
      <p:sp>
        <p:nvSpPr>
          <p:cNvPr id="4" name="Tijdelijke aanduiding voor inhoud 2">
            <a:extLst>
              <a:ext uri="{FF2B5EF4-FFF2-40B4-BE49-F238E27FC236}">
                <a16:creationId xmlns:a16="http://schemas.microsoft.com/office/drawing/2014/main" id="{39D5DA7D-4790-820D-01B1-E7AEE3BA9633}"/>
              </a:ext>
            </a:extLst>
          </p:cNvPr>
          <p:cNvSpPr txBox="1">
            <a:spLocks/>
          </p:cNvSpPr>
          <p:nvPr/>
        </p:nvSpPr>
        <p:spPr>
          <a:xfrm>
            <a:off x="838200" y="2006336"/>
            <a:ext cx="10515600" cy="1527919"/>
          </a:xfrm>
          <a:prstGeom prst="rect">
            <a:avLst/>
          </a:prstGeom>
          <a:ln>
            <a:solidFill>
              <a:schemeClr val="accent2"/>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b="1" kern="100" dirty="0">
                <a:ea typeface="Calibri" panose="020F0502020204030204" pitchFamily="34" charset="0"/>
                <a:cs typeface="Times New Roman" panose="02020603050405020304" pitchFamily="18" charset="0"/>
              </a:rPr>
              <a:t>Breedvormend onderwijs benadert leerlingen vanuit een holistisch mens- en wereldbeeld waarbij de verbinding met alle dimensies van zichzelf, de ander en de wereld centraal staan, zij worden hierbij gecoacht om zich tot die diversiteit te verhouden en daarin hun eigen stem te ontwikkelen.</a:t>
            </a:r>
            <a:endParaRPr lang="nl-NL" b="1" dirty="0"/>
          </a:p>
        </p:txBody>
      </p:sp>
      <p:pic>
        <p:nvPicPr>
          <p:cNvPr id="6" name="Picture 69222000">
            <a:extLst>
              <a:ext uri="{FF2B5EF4-FFF2-40B4-BE49-F238E27FC236}">
                <a16:creationId xmlns:a16="http://schemas.microsoft.com/office/drawing/2014/main" id="{A40B081B-A8A2-A572-F1DA-87EFBF0C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072" y="0"/>
            <a:ext cx="7220928" cy="6845227"/>
          </a:xfrm>
          <a:prstGeom prst="rect">
            <a:avLst/>
          </a:prstGeom>
        </p:spPr>
      </p:pic>
      <p:sp>
        <p:nvSpPr>
          <p:cNvPr id="7" name="Tekstvak 6">
            <a:extLst>
              <a:ext uri="{FF2B5EF4-FFF2-40B4-BE49-F238E27FC236}">
                <a16:creationId xmlns:a16="http://schemas.microsoft.com/office/drawing/2014/main" id="{87D8767E-C0F7-A446-DC74-03D51B1627B7}"/>
              </a:ext>
            </a:extLst>
          </p:cNvPr>
          <p:cNvSpPr txBox="1"/>
          <p:nvPr/>
        </p:nvSpPr>
        <p:spPr>
          <a:xfrm>
            <a:off x="1244212" y="3906835"/>
            <a:ext cx="3280817" cy="2554545"/>
          </a:xfrm>
          <a:prstGeom prst="rect">
            <a:avLst/>
          </a:prstGeom>
          <a:noFill/>
          <a:ln>
            <a:solidFill>
              <a:srgbClr val="F4793D"/>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0000"/>
                </a:solidFill>
                <a:effectLst/>
                <a:uLnTx/>
                <a:uFillTx/>
                <a:ea typeface="Calibri" panose="020F0502020204030204" pitchFamily="34" charset="0"/>
                <a:cs typeface="+mn-cs"/>
              </a:rPr>
              <a:t>De bouwstenen zijn geen recept of voorschrijvend maar een helpend instrument om breedvormend onderwijs te benaderen. </a:t>
            </a:r>
            <a:endParaRPr kumimoji="0" lang="nl-NL" sz="3200" b="1"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352808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C7E6B-A04E-4707-1A4C-12D163C604A9}"/>
              </a:ext>
            </a:extLst>
          </p:cNvPr>
          <p:cNvSpPr>
            <a:spLocks noGrp="1"/>
          </p:cNvSpPr>
          <p:nvPr>
            <p:ph type="title"/>
          </p:nvPr>
        </p:nvSpPr>
        <p:spPr/>
        <p:txBody>
          <a:bodyPr>
            <a:normAutofit fontScale="90000"/>
          </a:bodyPr>
          <a:lstStyle/>
          <a:p>
            <a:r>
              <a:rPr lang="nl-NL" dirty="0"/>
              <a:t>Bouwsteen</a:t>
            </a:r>
            <a:br>
              <a:rPr lang="nl-NL" dirty="0"/>
            </a:br>
            <a:r>
              <a:rPr lang="nl-NL" dirty="0"/>
              <a:t>Professioneel</a:t>
            </a:r>
            <a:r>
              <a:rPr lang="en-US" dirty="0"/>
              <a:t> </a:t>
            </a:r>
            <a:r>
              <a:rPr lang="nl-NL" dirty="0"/>
              <a:t>zelfverstaan</a:t>
            </a:r>
          </a:p>
        </p:txBody>
      </p:sp>
      <p:sp>
        <p:nvSpPr>
          <p:cNvPr id="4" name="Tijdelijke aanduiding voor inhoud 2">
            <a:extLst>
              <a:ext uri="{FF2B5EF4-FFF2-40B4-BE49-F238E27FC236}">
                <a16:creationId xmlns:a16="http://schemas.microsoft.com/office/drawing/2014/main" id="{EC223E82-A0EA-16A6-8BD6-0D7081128080}"/>
              </a:ext>
            </a:extLst>
          </p:cNvPr>
          <p:cNvSpPr>
            <a:spLocks noGrp="1"/>
          </p:cNvSpPr>
          <p:nvPr>
            <p:ph idx="1"/>
          </p:nvPr>
        </p:nvSpPr>
        <p:spPr>
          <a:xfrm>
            <a:off x="555316" y="2099605"/>
            <a:ext cx="10515600" cy="2368121"/>
          </a:xfrm>
          <a:ln>
            <a:solidFill>
              <a:schemeClr val="accent6"/>
            </a:solidFill>
          </a:ln>
        </p:spPr>
        <p:txBody>
          <a:bodyPr>
            <a:noAutofit/>
          </a:bodyPr>
          <a:lstStyle/>
          <a:p>
            <a:pPr marL="0" indent="0">
              <a:buNone/>
            </a:pPr>
            <a:r>
              <a:rPr lang="nl-NL" sz="3000" b="1" dirty="0">
                <a:effectLst/>
                <a:ea typeface="Calibri" panose="020F0502020204030204" pitchFamily="34" charset="0"/>
              </a:rPr>
              <a:t>Als leraar draag je bij aan de verbinding van leerlingen met zichzelf en de wereld om hen heen. </a:t>
            </a:r>
          </a:p>
          <a:p>
            <a:pPr marL="0" indent="0">
              <a:buNone/>
            </a:pPr>
            <a:r>
              <a:rPr lang="nl-NL" sz="3000" b="1" dirty="0">
                <a:ea typeface="Calibri" panose="020F0502020204030204" pitchFamily="34" charset="0"/>
              </a:rPr>
              <a:t>Hierin </a:t>
            </a:r>
            <a:r>
              <a:rPr lang="nl-NL" sz="3000" b="1" dirty="0">
                <a:effectLst/>
                <a:ea typeface="Calibri" panose="020F0502020204030204" pitchFamily="34" charset="0"/>
              </a:rPr>
              <a:t>ben je zelf het </a:t>
            </a:r>
            <a:r>
              <a:rPr lang="nl-NL" sz="3000" b="1" i="1" dirty="0">
                <a:effectLst/>
                <a:ea typeface="Calibri" panose="020F0502020204030204" pitchFamily="34" charset="0"/>
              </a:rPr>
              <a:t>instrument</a:t>
            </a:r>
            <a:r>
              <a:rPr lang="nl-NL" sz="3000" b="1" dirty="0">
                <a:effectLst/>
                <a:ea typeface="Calibri" panose="020F0502020204030204" pitchFamily="34" charset="0"/>
              </a:rPr>
              <a:t> en om jezelf als instrument in te kunnen zetten, moet je je dus ook als heel mens kunnen ontwikkelen, zodat je het instrument leert kennen, weet te ‘bespelen’ en ermee kunt improviseren, afstemmen en samen spelen. </a:t>
            </a:r>
            <a:endParaRPr lang="nl-NL" sz="3000" b="1" dirty="0"/>
          </a:p>
        </p:txBody>
      </p:sp>
      <p:sp>
        <p:nvSpPr>
          <p:cNvPr id="6" name="Tekstvak 5">
            <a:extLst>
              <a:ext uri="{FF2B5EF4-FFF2-40B4-BE49-F238E27FC236}">
                <a16:creationId xmlns:a16="http://schemas.microsoft.com/office/drawing/2014/main" id="{69C4A657-D6EE-12A0-EBCE-0A8A4FDAF406}"/>
              </a:ext>
            </a:extLst>
          </p:cNvPr>
          <p:cNvSpPr txBox="1"/>
          <p:nvPr/>
        </p:nvSpPr>
        <p:spPr>
          <a:xfrm>
            <a:off x="914214" y="4800104"/>
            <a:ext cx="10439586" cy="1692771"/>
          </a:xfrm>
          <a:prstGeom prst="rect">
            <a:avLst/>
          </a:prstGeom>
          <a:noFill/>
          <a:ln>
            <a:solidFill>
              <a:srgbClr val="0070C0"/>
            </a:solidFill>
          </a:ln>
        </p:spPr>
        <p:txBody>
          <a:bodyPr wrap="square">
            <a:spAutoFit/>
          </a:bodyPr>
          <a:lstStyle/>
          <a:p>
            <a:r>
              <a:rPr lang="nl-NL" sz="3200" b="1" dirty="0">
                <a:effectLst/>
                <a:ea typeface="Calibri" panose="020F0502020204030204" pitchFamily="34" charset="0"/>
              </a:rPr>
              <a:t>Geert Kelchtermans (2009) noemt ‘professioneel zelfverstaan' het beeld dat de leraar van zichzelf heeft: haar </a:t>
            </a:r>
            <a:r>
              <a:rPr lang="nl-NL" sz="3600" b="1" dirty="0">
                <a:effectLst/>
                <a:ea typeface="Calibri" panose="020F0502020204030204" pitchFamily="34" charset="0"/>
              </a:rPr>
              <a:t>zelfbeeld, taakopvatting, drijfveren en verwachtingen</a:t>
            </a:r>
            <a:r>
              <a:rPr lang="nl-NL" sz="3200" b="1" dirty="0">
                <a:effectLst/>
                <a:ea typeface="Calibri" panose="020F0502020204030204" pitchFamily="34" charset="0"/>
              </a:rPr>
              <a:t>. Dit hangt nauw samen met het beeld van wat de leraar </a:t>
            </a:r>
            <a:r>
              <a:rPr lang="nl-NL" sz="3600" b="1" dirty="0">
                <a:effectLst/>
                <a:ea typeface="Calibri" panose="020F0502020204030204" pitchFamily="34" charset="0"/>
              </a:rPr>
              <a:t>goed onderwijs </a:t>
            </a:r>
            <a:r>
              <a:rPr lang="nl-NL" sz="3200" b="1" dirty="0">
                <a:effectLst/>
                <a:ea typeface="Calibri" panose="020F0502020204030204" pitchFamily="34" charset="0"/>
              </a:rPr>
              <a:t>vindt, wat zij daarin kan brengen en wat daarvoor nodig is. </a:t>
            </a:r>
            <a:endParaRPr lang="nl-NL" sz="3200" b="1" dirty="0"/>
          </a:p>
        </p:txBody>
      </p:sp>
      <p:pic>
        <p:nvPicPr>
          <p:cNvPr id="2050" name="Picture 2" descr="Bariton saxofoon">
            <a:extLst>
              <a:ext uri="{FF2B5EF4-FFF2-40B4-BE49-F238E27FC236}">
                <a16:creationId xmlns:a16="http://schemas.microsoft.com/office/drawing/2014/main" id="{FD97C120-515D-2975-7E94-6C6EEEF82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14975">
            <a:off x="10118395" y="249056"/>
            <a:ext cx="1396919" cy="139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35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C7E6B-A04E-4707-1A4C-12D163C604A9}"/>
              </a:ext>
            </a:extLst>
          </p:cNvPr>
          <p:cNvSpPr>
            <a:spLocks noGrp="1"/>
          </p:cNvSpPr>
          <p:nvPr>
            <p:ph type="title"/>
          </p:nvPr>
        </p:nvSpPr>
        <p:spPr/>
        <p:txBody>
          <a:bodyPr>
            <a:normAutofit fontScale="90000"/>
          </a:bodyPr>
          <a:lstStyle/>
          <a:p>
            <a:r>
              <a:rPr lang="nl-NL" dirty="0"/>
              <a:t>Bouwsteen</a:t>
            </a:r>
            <a:br>
              <a:rPr lang="nl-NL" dirty="0"/>
            </a:br>
            <a:r>
              <a:rPr lang="nl-NL" dirty="0"/>
              <a:t>Professioneel</a:t>
            </a:r>
            <a:r>
              <a:rPr lang="en-US" dirty="0"/>
              <a:t> </a:t>
            </a:r>
            <a:r>
              <a:rPr lang="nl-NL" dirty="0"/>
              <a:t>zelfverstaan</a:t>
            </a:r>
          </a:p>
        </p:txBody>
      </p:sp>
      <p:sp>
        <p:nvSpPr>
          <p:cNvPr id="6" name="Tekstvak 5">
            <a:extLst>
              <a:ext uri="{FF2B5EF4-FFF2-40B4-BE49-F238E27FC236}">
                <a16:creationId xmlns:a16="http://schemas.microsoft.com/office/drawing/2014/main" id="{69C4A657-D6EE-12A0-EBCE-0A8A4FDAF406}"/>
              </a:ext>
            </a:extLst>
          </p:cNvPr>
          <p:cNvSpPr txBox="1"/>
          <p:nvPr/>
        </p:nvSpPr>
        <p:spPr>
          <a:xfrm>
            <a:off x="838200" y="2228671"/>
            <a:ext cx="10102702" cy="3662541"/>
          </a:xfrm>
          <a:prstGeom prst="rect">
            <a:avLst/>
          </a:prstGeom>
          <a:noFill/>
        </p:spPr>
        <p:txBody>
          <a:bodyPr wrap="square">
            <a:spAutoFit/>
          </a:bodyPr>
          <a:lstStyle/>
          <a:p>
            <a:pPr lvl="0"/>
            <a:r>
              <a:rPr lang="nl-NL" sz="3200" b="1" dirty="0">
                <a:solidFill>
                  <a:srgbClr val="000000"/>
                </a:solidFill>
                <a:ea typeface="Calibri" panose="020F0502020204030204" pitchFamily="34" charset="0"/>
              </a:rPr>
              <a:t>De </a:t>
            </a:r>
            <a:r>
              <a:rPr lang="nl-NL" sz="3600" b="1" dirty="0">
                <a:solidFill>
                  <a:srgbClr val="000000"/>
                </a:solidFill>
                <a:ea typeface="Calibri" panose="020F0502020204030204" pitchFamily="34" charset="0"/>
              </a:rPr>
              <a:t>pedagogische sensitiviteit </a:t>
            </a:r>
            <a:r>
              <a:rPr lang="nl-NL" sz="3200" b="1" dirty="0">
                <a:solidFill>
                  <a:srgbClr val="000000"/>
                </a:solidFill>
                <a:ea typeface="Calibri" panose="020F0502020204030204" pitchFamily="34" charset="0"/>
              </a:rPr>
              <a:t>en </a:t>
            </a:r>
            <a:r>
              <a:rPr lang="nl-NL" sz="3600" b="1" dirty="0">
                <a:solidFill>
                  <a:srgbClr val="000000"/>
                </a:solidFill>
                <a:ea typeface="Calibri" panose="020F0502020204030204" pitchFamily="34" charset="0"/>
              </a:rPr>
              <a:t>conditie</a:t>
            </a:r>
            <a:r>
              <a:rPr lang="nl-NL" sz="3200" b="1" dirty="0">
                <a:solidFill>
                  <a:srgbClr val="000000"/>
                </a:solidFill>
                <a:ea typeface="Calibri" panose="020F0502020204030204" pitchFamily="34" charset="0"/>
              </a:rPr>
              <a:t> van een leraar spelen een hele belangrijke rol om recht te doen aan het hele kind.  </a:t>
            </a:r>
          </a:p>
          <a:p>
            <a:pPr lvl="0"/>
            <a:endParaRPr lang="nl-NL" sz="3200" b="1" dirty="0">
              <a:solidFill>
                <a:srgbClr val="000000"/>
              </a:solidFill>
              <a:ea typeface="Calibri" panose="020F0502020204030204" pitchFamily="34" charset="0"/>
            </a:endParaRPr>
          </a:p>
          <a:p>
            <a:pPr lvl="0"/>
            <a:r>
              <a:rPr lang="nl-NL" sz="3200" b="1" dirty="0">
                <a:solidFill>
                  <a:srgbClr val="000000"/>
                </a:solidFill>
                <a:ea typeface="Calibri" panose="020F0502020204030204" pitchFamily="34" charset="0"/>
              </a:rPr>
              <a:t>Dit vraagt onder andere om een </a:t>
            </a:r>
            <a:r>
              <a:rPr lang="nl-NL" sz="3600" b="1" dirty="0">
                <a:solidFill>
                  <a:srgbClr val="000000"/>
                </a:solidFill>
                <a:ea typeface="Calibri" panose="020F0502020204030204" pitchFamily="34" charset="0"/>
              </a:rPr>
              <a:t>sterk reflectief vermogen </a:t>
            </a:r>
            <a:r>
              <a:rPr lang="nl-NL" sz="3200" b="1" dirty="0">
                <a:solidFill>
                  <a:srgbClr val="000000"/>
                </a:solidFill>
                <a:ea typeface="Calibri" panose="020F0502020204030204" pitchFamily="34" charset="0"/>
              </a:rPr>
              <a:t>en </a:t>
            </a:r>
            <a:r>
              <a:rPr lang="nl-NL" sz="3600" b="1" dirty="0">
                <a:solidFill>
                  <a:srgbClr val="000000"/>
                </a:solidFill>
                <a:ea typeface="Calibri" panose="020F0502020204030204" pitchFamily="34" charset="0"/>
              </a:rPr>
              <a:t>open en aandachtige houding </a:t>
            </a:r>
            <a:r>
              <a:rPr lang="nl-NL" sz="3200" b="1" dirty="0">
                <a:solidFill>
                  <a:srgbClr val="000000"/>
                </a:solidFill>
                <a:ea typeface="Calibri" panose="020F0502020204030204" pitchFamily="34" charset="0"/>
              </a:rPr>
              <a:t>voor wat </a:t>
            </a:r>
            <a:r>
              <a:rPr lang="nl-NL" sz="3200" b="1" dirty="0"/>
              <a:t>dít kind, op dít moment en in déze situatie nodig heeft.   </a:t>
            </a:r>
          </a:p>
          <a:p>
            <a:endParaRPr lang="nl-NL" sz="3200" b="1" dirty="0">
              <a:solidFill>
                <a:srgbClr val="000000"/>
              </a:solidFill>
              <a:ea typeface="Calibri" panose="020F0502020204030204" pitchFamily="34" charset="0"/>
            </a:endParaRPr>
          </a:p>
          <a:p>
            <a:r>
              <a:rPr lang="nl-NL" sz="3200" b="1" dirty="0">
                <a:solidFill>
                  <a:srgbClr val="000000"/>
                </a:solidFill>
                <a:ea typeface="Calibri" panose="020F0502020204030204" pitchFamily="34" charset="0"/>
              </a:rPr>
              <a:t>En ook, een omgeving waarin het okay is om fouten te maken en je kwetsbaar kunt zijn.</a:t>
            </a:r>
          </a:p>
        </p:txBody>
      </p:sp>
      <p:sp>
        <p:nvSpPr>
          <p:cNvPr id="8" name="Tekstvak 7">
            <a:extLst>
              <a:ext uri="{FF2B5EF4-FFF2-40B4-BE49-F238E27FC236}">
                <a16:creationId xmlns:a16="http://schemas.microsoft.com/office/drawing/2014/main" id="{87D5B9D5-44DC-B82A-539C-08C1089E4C51}"/>
              </a:ext>
            </a:extLst>
          </p:cNvPr>
          <p:cNvSpPr txBox="1"/>
          <p:nvPr/>
        </p:nvSpPr>
        <p:spPr>
          <a:xfrm rot="21232393">
            <a:off x="5494946" y="5967625"/>
            <a:ext cx="6531123" cy="461665"/>
          </a:xfrm>
          <a:prstGeom prst="rect">
            <a:avLst/>
          </a:prstGeom>
          <a:noFill/>
          <a:ln>
            <a:solidFill>
              <a:srgbClr val="FF0000"/>
            </a:solidFill>
          </a:ln>
        </p:spPr>
        <p:txBody>
          <a:bodyPr wrap="square">
            <a:spAutoFit/>
          </a:bodyPr>
          <a:lstStyle/>
          <a:p>
            <a:r>
              <a:rPr lang="nl-NL" sz="2400" i="1" dirty="0">
                <a:effectLst/>
                <a:ea typeface="Calibri" panose="020F0502020204030204" pitchFamily="34" charset="0"/>
              </a:rPr>
              <a:t>Heb jij zicht op je eigen </a:t>
            </a:r>
            <a:r>
              <a:rPr lang="nl-NL" sz="2400" b="1" i="1" dirty="0">
                <a:effectLst/>
                <a:ea typeface="Calibri" panose="020F0502020204030204" pitchFamily="34" charset="0"/>
              </a:rPr>
              <a:t>verlangens, valkuilen, normen, waarden, positie en privileges</a:t>
            </a:r>
            <a:r>
              <a:rPr lang="nl-NL" sz="2400" i="1" dirty="0">
                <a:effectLst/>
                <a:ea typeface="Calibri" panose="020F0502020204030204" pitchFamily="34" charset="0"/>
              </a:rPr>
              <a:t>? </a:t>
            </a:r>
            <a:endParaRPr lang="nl-NL" sz="2400" i="1" dirty="0"/>
          </a:p>
        </p:txBody>
      </p:sp>
    </p:spTree>
    <p:extLst>
      <p:ext uri="{BB962C8B-B14F-4D97-AF65-F5344CB8AC3E}">
        <p14:creationId xmlns:p14="http://schemas.microsoft.com/office/powerpoint/2010/main" val="2912293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2F83E-EAC8-200B-C6C5-C5798839F6E2}"/>
              </a:ext>
            </a:extLst>
          </p:cNvPr>
          <p:cNvSpPr>
            <a:spLocks noGrp="1"/>
          </p:cNvSpPr>
          <p:nvPr>
            <p:ph type="title"/>
          </p:nvPr>
        </p:nvSpPr>
        <p:spPr>
          <a:xfrm>
            <a:off x="116958" y="613622"/>
            <a:ext cx="12248707" cy="1477809"/>
          </a:xfrm>
        </p:spPr>
        <p:txBody>
          <a:bodyPr>
            <a:normAutofit/>
          </a:bodyPr>
          <a:lstStyle>
            <a:defPPr>
              <a:defRPr lang="nl-NL"/>
            </a:defPPr>
            <a:lvl1pPr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609585"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219170"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828754"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438339"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047924" algn="l" defTabSz="609585" rtl="0" eaLnBrk="1" latinLnBrk="0" hangingPunct="1">
              <a:defRPr kern="1200">
                <a:solidFill>
                  <a:schemeClr val="tx1"/>
                </a:solidFill>
                <a:latin typeface="Arial" charset="0"/>
                <a:ea typeface="ＭＳ Ｐゴシック" charset="-128"/>
                <a:cs typeface="ＭＳ Ｐゴシック" charset="-128"/>
              </a:defRPr>
            </a:lvl6pPr>
            <a:lvl7pPr marL="3657509" algn="l" defTabSz="609585" rtl="0" eaLnBrk="1" latinLnBrk="0" hangingPunct="1">
              <a:defRPr kern="1200">
                <a:solidFill>
                  <a:schemeClr val="tx1"/>
                </a:solidFill>
                <a:latin typeface="Arial" charset="0"/>
                <a:ea typeface="ＭＳ Ｐゴシック" charset="-128"/>
                <a:cs typeface="ＭＳ Ｐゴシック" charset="-128"/>
              </a:defRPr>
            </a:lvl7pPr>
            <a:lvl8pPr marL="4267093" algn="l" defTabSz="609585" rtl="0" eaLnBrk="1" latinLnBrk="0" hangingPunct="1">
              <a:defRPr kern="1200">
                <a:solidFill>
                  <a:schemeClr val="tx1"/>
                </a:solidFill>
                <a:latin typeface="Arial" charset="0"/>
                <a:ea typeface="ＭＳ Ｐゴシック" charset="-128"/>
                <a:cs typeface="ＭＳ Ｐゴシック" charset="-128"/>
              </a:defRPr>
            </a:lvl8pPr>
            <a:lvl9pPr marL="4876678" algn="l" defTabSz="609585" rtl="0" eaLnBrk="1" latinLnBrk="0" hangingPunct="1">
              <a:defRPr kern="1200">
                <a:solidFill>
                  <a:schemeClr val="tx1"/>
                </a:solidFill>
                <a:latin typeface="Arial" charset="0"/>
                <a:ea typeface="ＭＳ Ｐゴシック" charset="-128"/>
                <a:cs typeface="ＭＳ Ｐゴシック" charset="-128"/>
              </a:defRPr>
            </a:lvl9pPr>
          </a:lstStyle>
          <a:p>
            <a:r>
              <a:rPr lang="en-US" sz="4400" dirty="0">
                <a:latin typeface="Modern Love"/>
                <a:ea typeface="ＭＳ Ｐゴシック"/>
                <a:cs typeface="Arial"/>
              </a:rPr>
              <a:t>Wat </a:t>
            </a:r>
            <a:r>
              <a:rPr lang="en-US" sz="4400" dirty="0" err="1">
                <a:latin typeface="Modern Love"/>
                <a:ea typeface="ＭＳ Ｐゴシック"/>
                <a:cs typeface="Arial"/>
              </a:rPr>
              <a:t>verstaan</a:t>
            </a:r>
            <a:r>
              <a:rPr lang="en-US" sz="4400" dirty="0">
                <a:latin typeface="Modern Love"/>
                <a:ea typeface="ＭＳ Ｐゴシック"/>
                <a:cs typeface="Arial"/>
              </a:rPr>
              <a:t> </a:t>
            </a:r>
            <a:r>
              <a:rPr lang="en-US" sz="4400" dirty="0" err="1">
                <a:latin typeface="Modern Love"/>
                <a:ea typeface="ＭＳ Ｐゴシック"/>
                <a:cs typeface="Arial"/>
              </a:rPr>
              <a:t>studenten</a:t>
            </a:r>
            <a:r>
              <a:rPr lang="en-US" sz="4400" dirty="0">
                <a:latin typeface="Modern Love"/>
                <a:ea typeface="ＭＳ Ｐゴシック"/>
                <a:cs typeface="Arial"/>
              </a:rPr>
              <a:t> </a:t>
            </a:r>
            <a:r>
              <a:rPr lang="en-US" sz="4400" dirty="0" err="1">
                <a:latin typeface="Modern Love"/>
                <a:ea typeface="ＭＳ Ｐゴシック"/>
                <a:cs typeface="Arial"/>
              </a:rPr>
              <a:t>onder</a:t>
            </a:r>
            <a:r>
              <a:rPr lang="en-US" sz="4400" dirty="0">
                <a:latin typeface="Modern Love"/>
                <a:ea typeface="ＭＳ Ｐゴシック"/>
                <a:cs typeface="Arial"/>
              </a:rPr>
              <a:t> </a:t>
            </a:r>
            <a:r>
              <a:rPr lang="en-US" sz="4400" dirty="0" err="1">
                <a:latin typeface="Modern Love"/>
                <a:ea typeface="ＭＳ Ｐゴシック"/>
                <a:cs typeface="Arial"/>
              </a:rPr>
              <a:t>zelfregulatie</a:t>
            </a:r>
            <a:r>
              <a:rPr lang="en-US" sz="4400" dirty="0">
                <a:latin typeface="Modern Love"/>
                <a:ea typeface="ＭＳ Ｐゴシック"/>
                <a:cs typeface="Arial"/>
              </a:rPr>
              <a:t>?</a:t>
            </a:r>
          </a:p>
          <a:p>
            <a:endParaRPr lang="nl-NL" dirty="0">
              <a:cs typeface="Arial"/>
            </a:endParaRPr>
          </a:p>
        </p:txBody>
      </p:sp>
      <p:sp>
        <p:nvSpPr>
          <p:cNvPr id="3" name="Tijdelijke aanduiding voor tekst 2">
            <a:extLst>
              <a:ext uri="{FF2B5EF4-FFF2-40B4-BE49-F238E27FC236}">
                <a16:creationId xmlns:a16="http://schemas.microsoft.com/office/drawing/2014/main" id="{98CC5A33-B410-DB48-9242-8C54292AAC52}"/>
              </a:ext>
            </a:extLst>
          </p:cNvPr>
          <p:cNvSpPr>
            <a:spLocks noGrp="1"/>
          </p:cNvSpPr>
          <p:nvPr>
            <p:ph type="body" sz="quarter" idx="15"/>
          </p:nvPr>
        </p:nvSpPr>
        <p:spPr>
          <a:xfrm>
            <a:off x="4044429" y="1849325"/>
            <a:ext cx="4393763" cy="458779"/>
          </a:xfrm>
        </p:spPr>
        <p:txBody>
          <a:bodyPr vert="horz" lIns="0" tIns="0" rIns="0" bIns="0" rtlCol="0" anchor="t">
            <a:normAutofit/>
          </a:bodyPr>
          <a:lstStyle>
            <a:defPPr>
              <a:defRPr lang="nl-NL"/>
            </a:defPPr>
            <a:lvl1pPr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609585"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219170"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828754"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438339" algn="l" defTabSz="609585"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047924" algn="l" defTabSz="609585" rtl="0" eaLnBrk="1" latinLnBrk="0" hangingPunct="1">
              <a:defRPr kern="1200">
                <a:solidFill>
                  <a:schemeClr val="tx1"/>
                </a:solidFill>
                <a:latin typeface="Arial" charset="0"/>
                <a:ea typeface="ＭＳ Ｐゴシック" charset="-128"/>
                <a:cs typeface="ＭＳ Ｐゴシック" charset="-128"/>
              </a:defRPr>
            </a:lvl6pPr>
            <a:lvl7pPr marL="3657509" algn="l" defTabSz="609585" rtl="0" eaLnBrk="1" latinLnBrk="0" hangingPunct="1">
              <a:defRPr kern="1200">
                <a:solidFill>
                  <a:schemeClr val="tx1"/>
                </a:solidFill>
                <a:latin typeface="Arial" charset="0"/>
                <a:ea typeface="ＭＳ Ｐゴシック" charset="-128"/>
                <a:cs typeface="ＭＳ Ｐゴシック" charset="-128"/>
              </a:defRPr>
            </a:lvl7pPr>
            <a:lvl8pPr marL="4267093" algn="l" defTabSz="609585" rtl="0" eaLnBrk="1" latinLnBrk="0" hangingPunct="1">
              <a:defRPr kern="1200">
                <a:solidFill>
                  <a:schemeClr val="tx1"/>
                </a:solidFill>
                <a:latin typeface="Arial" charset="0"/>
                <a:ea typeface="ＭＳ Ｐゴシック" charset="-128"/>
                <a:cs typeface="ＭＳ Ｐゴシック" charset="-128"/>
              </a:defRPr>
            </a:lvl8pPr>
            <a:lvl9pPr marL="4876678" algn="l" defTabSz="609585" rtl="0" eaLnBrk="1" latinLnBrk="0" hangingPunct="1">
              <a:defRPr kern="1200">
                <a:solidFill>
                  <a:schemeClr val="tx1"/>
                </a:solidFill>
                <a:latin typeface="Arial" charset="0"/>
                <a:ea typeface="ＭＳ Ｐゴシック" charset="-128"/>
                <a:cs typeface="ＭＳ Ｐゴシック" charset="-128"/>
              </a:defRPr>
            </a:lvl9pPr>
          </a:lstStyle>
          <a:p>
            <a:pPr marL="0" indent="0" algn="ctr">
              <a:buNone/>
            </a:pPr>
            <a:r>
              <a:rPr lang="nl-NL" sz="2400" b="1" dirty="0">
                <a:latin typeface="+mn-lt"/>
                <a:ea typeface="ＭＳ Ｐゴシック"/>
              </a:rPr>
              <a:t>Leerjaar 2 van lerarenopleiding pedagogiek</a:t>
            </a:r>
            <a:endParaRPr lang="nl-NL" sz="2400" b="1" dirty="0">
              <a:latin typeface="+mn-lt"/>
            </a:endParaRPr>
          </a:p>
        </p:txBody>
      </p:sp>
      <p:sp>
        <p:nvSpPr>
          <p:cNvPr id="5" name="Tijdelijke aanduiding voor dianummer 4">
            <a:extLst>
              <a:ext uri="{FF2B5EF4-FFF2-40B4-BE49-F238E27FC236}">
                <a16:creationId xmlns:a16="http://schemas.microsoft.com/office/drawing/2014/main" id="{04B0DC6A-F07B-C4BA-0B2F-BBD3EEA4AEED}"/>
              </a:ext>
            </a:extLst>
          </p:cNvPr>
          <p:cNvSpPr>
            <a:spLocks noGrp="1"/>
          </p:cNvSpPr>
          <p:nvPr>
            <p:ph type="sldNum" sz="quarter" idx="17"/>
          </p:nvPr>
        </p:nvSpPr>
        <p:spPr/>
        <p:txBody>
          <a:bodyPr/>
          <a:lstStyle>
            <a:defPPr>
              <a:defRPr lang="nl-NL"/>
            </a:defPPr>
            <a:lvl1pPr algn="l" defTabSz="81276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812760" algn="l" defTabSz="81276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625519" algn="l" defTabSz="81276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438278" algn="l" defTabSz="81276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3251037" algn="l" defTabSz="81276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4063797" algn="l" defTabSz="812760" rtl="0" eaLnBrk="1" latinLnBrk="0" hangingPunct="1">
              <a:defRPr kern="1200">
                <a:solidFill>
                  <a:schemeClr val="tx1"/>
                </a:solidFill>
                <a:latin typeface="Arial" charset="0"/>
                <a:ea typeface="ＭＳ Ｐゴシック" charset="-128"/>
                <a:cs typeface="ＭＳ Ｐゴシック" charset="-128"/>
              </a:defRPr>
            </a:lvl6pPr>
            <a:lvl7pPr marL="4876557" algn="l" defTabSz="812760" rtl="0" eaLnBrk="1" latinLnBrk="0" hangingPunct="1">
              <a:defRPr kern="1200">
                <a:solidFill>
                  <a:schemeClr val="tx1"/>
                </a:solidFill>
                <a:latin typeface="Arial" charset="0"/>
                <a:ea typeface="ＭＳ Ｐゴシック" charset="-128"/>
                <a:cs typeface="ＭＳ Ｐゴシック" charset="-128"/>
              </a:defRPr>
            </a:lvl7pPr>
            <a:lvl8pPr marL="5689315" algn="l" defTabSz="812760" rtl="0" eaLnBrk="1" latinLnBrk="0" hangingPunct="1">
              <a:defRPr kern="1200">
                <a:solidFill>
                  <a:schemeClr val="tx1"/>
                </a:solidFill>
                <a:latin typeface="Arial" charset="0"/>
                <a:ea typeface="ＭＳ Ｐゴシック" charset="-128"/>
                <a:cs typeface="ＭＳ Ｐゴシック" charset="-128"/>
              </a:defRPr>
            </a:lvl8pPr>
            <a:lvl9pPr marL="6502075" algn="l" defTabSz="812760" rtl="0" eaLnBrk="1" latinLnBrk="0" hangingPunct="1">
              <a:defRPr kern="1200">
                <a:solidFill>
                  <a:schemeClr val="tx1"/>
                </a:solidFill>
                <a:latin typeface="Arial" charset="0"/>
                <a:ea typeface="ＭＳ Ｐゴシック" charset="-128"/>
                <a:cs typeface="ＭＳ Ｐゴシック" charset="-128"/>
              </a:defRPr>
            </a:lvl9pPr>
          </a:lstStyle>
          <a:p>
            <a:fld id="{49004725-3891-F142-B776-4F4F06198762}" type="slidenum">
              <a:rPr lang="nl-NL" smtClean="0"/>
              <a:pPr/>
              <a:t>7</a:t>
            </a:fld>
            <a:endParaRPr lang="nl-NL"/>
          </a:p>
        </p:txBody>
      </p:sp>
      <p:pic>
        <p:nvPicPr>
          <p:cNvPr id="7" name="Tijdelijke aanduiding voor afbeelding 6" descr="Afbeelding met tekst, schermopname, Lettertype&#10;&#10;Automatisch gegenereerde beschrijving">
            <a:extLst>
              <a:ext uri="{FF2B5EF4-FFF2-40B4-BE49-F238E27FC236}">
                <a16:creationId xmlns:a16="http://schemas.microsoft.com/office/drawing/2014/main" id="{24E863BD-CCD9-C2E3-9734-7F469A3E4599}"/>
              </a:ext>
            </a:extLst>
          </p:cNvPr>
          <p:cNvPicPr>
            <a:picLocks noGrp="1" noChangeAspect="1"/>
          </p:cNvPicPr>
          <p:nvPr>
            <p:ph type="pic" sz="quarter" idx="14"/>
          </p:nvPr>
        </p:nvPicPr>
        <p:blipFill rotWithShape="1">
          <a:blip r:embed="rId2"/>
          <a:srcRect t="20594" b="11287"/>
          <a:stretch/>
        </p:blipFill>
        <p:spPr>
          <a:xfrm>
            <a:off x="192154" y="2619746"/>
            <a:ext cx="11415225" cy="3251118"/>
          </a:xfrm>
        </p:spPr>
      </p:pic>
    </p:spTree>
    <p:extLst>
      <p:ext uri="{BB962C8B-B14F-4D97-AF65-F5344CB8AC3E}">
        <p14:creationId xmlns:p14="http://schemas.microsoft.com/office/powerpoint/2010/main" val="733002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normAutofit fontScale="90000"/>
          </a:bodyPr>
          <a:lstStyle/>
          <a:p>
            <a:r>
              <a:rPr lang="nl-NL" dirty="0"/>
              <a:t>Toelichting</a:t>
            </a:r>
            <a:br>
              <a:rPr lang="nl-NL" dirty="0"/>
            </a:br>
            <a:r>
              <a:rPr lang="nl-NL" dirty="0"/>
              <a:t>Zelfregulerend leren</a:t>
            </a:r>
          </a:p>
        </p:txBody>
      </p:sp>
      <p:sp>
        <p:nvSpPr>
          <p:cNvPr id="7" name="Tekstvak 6">
            <a:extLst>
              <a:ext uri="{FF2B5EF4-FFF2-40B4-BE49-F238E27FC236}">
                <a16:creationId xmlns:a16="http://schemas.microsoft.com/office/drawing/2014/main" id="{BDFA8C61-D47F-9EFB-8F2F-7B3C035C5397}"/>
              </a:ext>
            </a:extLst>
          </p:cNvPr>
          <p:cNvSpPr txBox="1"/>
          <p:nvPr/>
        </p:nvSpPr>
        <p:spPr>
          <a:xfrm>
            <a:off x="838200" y="3886200"/>
            <a:ext cx="10924309" cy="1938992"/>
          </a:xfrm>
          <a:prstGeom prst="rect">
            <a:avLst/>
          </a:prstGeom>
          <a:noFill/>
        </p:spPr>
        <p:txBody>
          <a:bodyPr wrap="square">
            <a:spAutoFit/>
          </a:bodyPr>
          <a:lstStyle/>
          <a:p>
            <a:r>
              <a:rPr lang="nl-NL" sz="2800" b="1" kern="100" dirty="0">
                <a:effectLst/>
                <a:ea typeface="Calibri" panose="020F0502020204030204" pitchFamily="34" charset="0"/>
                <a:cs typeface="Times New Roman" panose="02020603050405020304" pitchFamily="18" charset="0"/>
              </a:rPr>
              <a:t>Onderwijspsycholoog Paul </a:t>
            </a:r>
            <a:r>
              <a:rPr lang="nl-NL" sz="2800" b="1" kern="100" dirty="0" err="1">
                <a:effectLst/>
                <a:ea typeface="Calibri" panose="020F0502020204030204" pitchFamily="34" charset="0"/>
                <a:cs typeface="Times New Roman" panose="02020603050405020304" pitchFamily="18" charset="0"/>
              </a:rPr>
              <a:t>Pintrich</a:t>
            </a:r>
            <a:r>
              <a:rPr lang="nl-NL" sz="2800" b="1" kern="100" dirty="0">
                <a:effectLst/>
                <a:ea typeface="Calibri" panose="020F0502020204030204" pitchFamily="34" charset="0"/>
                <a:cs typeface="Times New Roman" panose="02020603050405020304" pitchFamily="18" charset="0"/>
              </a:rPr>
              <a:t> (2000, p. 453) heeft de volgende definitie van zelfregulerend leren geformuleerd waarbij verschillende visies worden gecombineerd. </a:t>
            </a:r>
          </a:p>
          <a:p>
            <a:r>
              <a:rPr lang="nl-NL" sz="3200" b="1" i="1" kern="100" dirty="0">
                <a:effectLst/>
                <a:ea typeface="Calibri" panose="020F0502020204030204" pitchFamily="34" charset="0"/>
                <a:cs typeface="Times New Roman" panose="02020603050405020304" pitchFamily="18" charset="0"/>
              </a:rPr>
              <a:t>Zelfregulerend leren is een actief, constructief proces waarbij leerlingen leerdoelen stellen en vervolgens hun cognitie, metacognitie, motivatie en gedrag monitoren waarbij hun doelen en hun leeromgeving richting geven. </a:t>
            </a:r>
            <a:endParaRPr lang="nl-NL" sz="3200" b="1" kern="100" dirty="0">
              <a:effectLst/>
              <a:ea typeface="Calibri" panose="020F0502020204030204" pitchFamily="34" charset="0"/>
              <a:cs typeface="Times New Roman" panose="02020603050405020304" pitchFamily="18" charset="0"/>
            </a:endParaRPr>
          </a:p>
        </p:txBody>
      </p:sp>
      <p:sp>
        <p:nvSpPr>
          <p:cNvPr id="11" name="Tekstvak 10">
            <a:extLst>
              <a:ext uri="{FF2B5EF4-FFF2-40B4-BE49-F238E27FC236}">
                <a16:creationId xmlns:a16="http://schemas.microsoft.com/office/drawing/2014/main" id="{7338A3BD-72A0-E381-6CE7-2C5A9786518B}"/>
              </a:ext>
            </a:extLst>
          </p:cNvPr>
          <p:cNvSpPr txBox="1"/>
          <p:nvPr/>
        </p:nvSpPr>
        <p:spPr>
          <a:xfrm>
            <a:off x="838200" y="2095946"/>
            <a:ext cx="10729901" cy="1384995"/>
          </a:xfrm>
          <a:prstGeom prst="rect">
            <a:avLst/>
          </a:prstGeom>
          <a:noFill/>
        </p:spPr>
        <p:txBody>
          <a:bodyPr wrap="square">
            <a:spAutoFit/>
          </a:bodyPr>
          <a:lstStyle/>
          <a:p>
            <a:pPr marL="0" indent="0">
              <a:buNone/>
            </a:pPr>
            <a:r>
              <a:rPr lang="nl-NL" sz="2800" b="1" kern="100" dirty="0">
                <a:effectLst/>
                <a:ea typeface="Calibri" panose="020F0502020204030204" pitchFamily="34" charset="0"/>
                <a:cs typeface="Times New Roman" panose="02020603050405020304" pitchFamily="18" charset="0"/>
              </a:rPr>
              <a:t>Zelfregulerend leren kan worden gezien als een uitvoeringsniveau van de concepten zelfregie en zelfregulatie. </a:t>
            </a:r>
          </a:p>
          <a:p>
            <a:pPr marL="0" indent="0">
              <a:buNone/>
            </a:pPr>
            <a:r>
              <a:rPr lang="nl-NL" sz="2800" b="1" kern="100" dirty="0">
                <a:effectLst/>
                <a:ea typeface="Calibri" panose="020F0502020204030204" pitchFamily="34" charset="0"/>
                <a:cs typeface="Times New Roman" panose="02020603050405020304" pitchFamily="18" charset="0"/>
              </a:rPr>
              <a:t>Zelfregie verwijst naar het vermogen van de leerling om eigen keuzes te maken in het leerproces. </a:t>
            </a:r>
          </a:p>
          <a:p>
            <a:pPr marL="0" indent="0">
              <a:buNone/>
            </a:pPr>
            <a:r>
              <a:rPr lang="nl-NL" sz="2800" b="1" kern="100" dirty="0">
                <a:effectLst/>
                <a:ea typeface="Calibri" panose="020F0502020204030204" pitchFamily="34" charset="0"/>
                <a:cs typeface="Times New Roman" panose="02020603050405020304" pitchFamily="18" charset="0"/>
              </a:rPr>
              <a:t>Zelfregulatie richt zich op het beheersen en sturen van het eigen leerproces. </a:t>
            </a:r>
          </a:p>
        </p:txBody>
      </p:sp>
    </p:spTree>
    <p:extLst>
      <p:ext uri="{BB962C8B-B14F-4D97-AF65-F5344CB8AC3E}">
        <p14:creationId xmlns:p14="http://schemas.microsoft.com/office/powerpoint/2010/main" val="2205809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D6C97-19E0-6B82-B27D-E41C0EEACA37}"/>
              </a:ext>
            </a:extLst>
          </p:cNvPr>
          <p:cNvSpPr>
            <a:spLocks noGrp="1"/>
          </p:cNvSpPr>
          <p:nvPr>
            <p:ph type="title"/>
          </p:nvPr>
        </p:nvSpPr>
        <p:spPr/>
        <p:txBody>
          <a:bodyPr>
            <a:normAutofit fontScale="90000"/>
          </a:bodyPr>
          <a:lstStyle/>
          <a:p>
            <a:r>
              <a:rPr lang="nl-NL" dirty="0"/>
              <a:t>Toelichting</a:t>
            </a:r>
            <a:br>
              <a:rPr lang="nl-NL" dirty="0"/>
            </a:br>
            <a:r>
              <a:rPr lang="nl-NL" dirty="0"/>
              <a:t>Zelfregulerend leren</a:t>
            </a:r>
          </a:p>
        </p:txBody>
      </p:sp>
      <p:sp>
        <p:nvSpPr>
          <p:cNvPr id="11" name="Tekstvak 10">
            <a:extLst>
              <a:ext uri="{FF2B5EF4-FFF2-40B4-BE49-F238E27FC236}">
                <a16:creationId xmlns:a16="http://schemas.microsoft.com/office/drawing/2014/main" id="{7338A3BD-72A0-E381-6CE7-2C5A9786518B}"/>
              </a:ext>
            </a:extLst>
          </p:cNvPr>
          <p:cNvSpPr txBox="1"/>
          <p:nvPr/>
        </p:nvSpPr>
        <p:spPr>
          <a:xfrm>
            <a:off x="838201" y="2095946"/>
            <a:ext cx="8191500" cy="2456250"/>
          </a:xfrm>
          <a:prstGeom prst="rect">
            <a:avLst/>
          </a:prstGeom>
          <a:noFill/>
        </p:spPr>
        <p:txBody>
          <a:bodyPr wrap="square">
            <a:spAutoFit/>
          </a:bodyPr>
          <a:lstStyle/>
          <a:p>
            <a:pPr marL="0" indent="0">
              <a:buNone/>
            </a:pPr>
            <a:r>
              <a:rPr lang="nl-NL" sz="2800" b="1" i="1" dirty="0">
                <a:ea typeface="ＭＳ Ｐゴシック"/>
              </a:rPr>
              <a:t>Vier belangrijke kenmerken:</a:t>
            </a:r>
            <a:endParaRPr lang="nl-NL" sz="2800" b="1" dirty="0"/>
          </a:p>
          <a:p>
            <a:pPr marL="457189" indent="-457189">
              <a:lnSpc>
                <a:spcPct val="113999"/>
              </a:lnSpc>
              <a:buFont typeface="Calibri" panose="020B0604020202020204" pitchFamily="34" charset="0"/>
              <a:buChar char="-"/>
            </a:pPr>
            <a:r>
              <a:rPr lang="nl-NL" sz="2800" b="1" i="1" dirty="0">
                <a:ea typeface="ＭＳ Ｐゴシック"/>
              </a:rPr>
              <a:t>Zelf initiatief nemen, doorzettingsvermogen tonen en leerproces volgen;</a:t>
            </a:r>
            <a:endParaRPr lang="nl-NL" sz="2800" b="1" dirty="0"/>
          </a:p>
          <a:p>
            <a:pPr marL="457189" indent="-457189">
              <a:lnSpc>
                <a:spcPct val="113999"/>
              </a:lnSpc>
              <a:buFont typeface="Calibri" panose="020B0604020202020204" pitchFamily="34" charset="0"/>
              <a:buChar char="-"/>
            </a:pPr>
            <a:r>
              <a:rPr lang="nl-NL" sz="2800" b="1" i="1" dirty="0">
                <a:ea typeface="ＭＳ Ｐゴシック"/>
              </a:rPr>
              <a:t>Doelen formuleren;</a:t>
            </a:r>
            <a:endParaRPr lang="nl-NL" sz="2800" b="1" dirty="0"/>
          </a:p>
          <a:p>
            <a:pPr marL="457189" indent="-457189">
              <a:lnSpc>
                <a:spcPct val="113999"/>
              </a:lnSpc>
              <a:buFont typeface="Calibri" panose="020B0604020202020204" pitchFamily="34" charset="0"/>
              <a:buChar char="-"/>
            </a:pPr>
            <a:r>
              <a:rPr lang="nl-NL" sz="2800" b="1" i="1" dirty="0">
                <a:ea typeface="ＭＳ Ｐゴシック"/>
              </a:rPr>
              <a:t>Continu monitoren;</a:t>
            </a:r>
            <a:endParaRPr lang="nl-NL" sz="2800" b="1" dirty="0"/>
          </a:p>
          <a:p>
            <a:pPr marL="457189" indent="-457189">
              <a:lnSpc>
                <a:spcPct val="113999"/>
              </a:lnSpc>
              <a:buFont typeface="Calibri" panose="020B0604020202020204" pitchFamily="34" charset="0"/>
              <a:buChar char="-"/>
            </a:pPr>
            <a:r>
              <a:rPr lang="nl-NL" sz="2800" b="1" i="1" dirty="0">
                <a:ea typeface="ＭＳ Ｐゴシック"/>
              </a:rPr>
              <a:t>Aandacht voor cognitie, metacognitie, motivatie en gedrag.</a:t>
            </a:r>
            <a:endParaRPr lang="nl-NL" sz="2800" b="1" i="1" dirty="0"/>
          </a:p>
        </p:txBody>
      </p:sp>
      <p:pic>
        <p:nvPicPr>
          <p:cNvPr id="10" name="Afbeelding 9">
            <a:extLst>
              <a:ext uri="{FF2B5EF4-FFF2-40B4-BE49-F238E27FC236}">
                <a16:creationId xmlns:a16="http://schemas.microsoft.com/office/drawing/2014/main" id="{A28F369F-3A72-CE0C-18CD-BD2B10C4955C}"/>
              </a:ext>
            </a:extLst>
          </p:cNvPr>
          <p:cNvPicPr>
            <a:picLocks noChangeAspect="1"/>
          </p:cNvPicPr>
          <p:nvPr/>
        </p:nvPicPr>
        <p:blipFill>
          <a:blip r:embed="rId3"/>
          <a:stretch>
            <a:fillRect/>
          </a:stretch>
        </p:blipFill>
        <p:spPr>
          <a:xfrm>
            <a:off x="9623563" y="2335983"/>
            <a:ext cx="1577838" cy="1792368"/>
          </a:xfrm>
          <a:prstGeom prst="rect">
            <a:avLst/>
          </a:prstGeom>
        </p:spPr>
      </p:pic>
      <p:sp>
        <p:nvSpPr>
          <p:cNvPr id="13" name="Tekstvak 12">
            <a:extLst>
              <a:ext uri="{FF2B5EF4-FFF2-40B4-BE49-F238E27FC236}">
                <a16:creationId xmlns:a16="http://schemas.microsoft.com/office/drawing/2014/main" id="{1F53E85F-3885-8E26-EDCF-3C924A568377}"/>
              </a:ext>
            </a:extLst>
          </p:cNvPr>
          <p:cNvSpPr txBox="1"/>
          <p:nvPr/>
        </p:nvSpPr>
        <p:spPr>
          <a:xfrm>
            <a:off x="2098964" y="4671064"/>
            <a:ext cx="9829799" cy="1938992"/>
          </a:xfrm>
          <a:prstGeom prst="rect">
            <a:avLst/>
          </a:prstGeom>
          <a:noFill/>
        </p:spPr>
        <p:txBody>
          <a:bodyPr wrap="square">
            <a:spAutoFit/>
          </a:bodyPr>
          <a:lstStyle/>
          <a:p>
            <a:r>
              <a:rPr lang="nl-NL" sz="2400" b="1" dirty="0"/>
              <a:t>- Cognitie is het mentale proces dat betrokken is bij het aanleren van kennis en vaardigheden en bij het voltooien van leertaken </a:t>
            </a:r>
          </a:p>
          <a:p>
            <a:r>
              <a:rPr lang="nl-NL" sz="2400" b="1" dirty="0"/>
              <a:t>- Metacognitie betreft het checken en doelgericht reguleren van het leerproces</a:t>
            </a:r>
          </a:p>
          <a:p>
            <a:r>
              <a:rPr lang="nl-NL" sz="2400" b="1" dirty="0"/>
              <a:t>- Motivatie betreft de bereidheid om te leren. </a:t>
            </a:r>
            <a:r>
              <a:rPr lang="nl-NL" sz="2400" b="1" dirty="0" err="1"/>
              <a:t>Motivationele</a:t>
            </a:r>
            <a:r>
              <a:rPr lang="nl-NL" sz="2400" b="1" dirty="0"/>
              <a:t> strategieën helpen om de opvattingen en emotionele reacties op jezelf in relatie tot de leertaak positief te beïnvloeden.</a:t>
            </a:r>
          </a:p>
          <a:p>
            <a:r>
              <a:rPr lang="nl-NL" sz="2400" b="1" dirty="0"/>
              <a:t>- Gedrag is wat je concreet doet om je handelingen te sturen in het leerproces</a:t>
            </a:r>
            <a:r>
              <a:rPr lang="nl-NL" dirty="0"/>
              <a:t>. </a:t>
            </a:r>
          </a:p>
        </p:txBody>
      </p:sp>
      <p:sp>
        <p:nvSpPr>
          <p:cNvPr id="14" name="Tekstvak 13">
            <a:extLst>
              <a:ext uri="{FF2B5EF4-FFF2-40B4-BE49-F238E27FC236}">
                <a16:creationId xmlns:a16="http://schemas.microsoft.com/office/drawing/2014/main" id="{7D6D1340-0FAC-76BF-BBB6-8624F1DDF7BE}"/>
              </a:ext>
            </a:extLst>
          </p:cNvPr>
          <p:cNvSpPr txBox="1"/>
          <p:nvPr/>
        </p:nvSpPr>
        <p:spPr>
          <a:xfrm>
            <a:off x="10328564" y="6468397"/>
            <a:ext cx="1745673" cy="369332"/>
          </a:xfrm>
          <a:prstGeom prst="rect">
            <a:avLst/>
          </a:prstGeom>
          <a:noFill/>
        </p:spPr>
        <p:txBody>
          <a:bodyPr wrap="square" rtlCol="0">
            <a:spAutoFit/>
          </a:bodyPr>
          <a:lstStyle/>
          <a:p>
            <a:r>
              <a:rPr lang="en-US"/>
              <a:t>Patrick Sins (2023)</a:t>
            </a:r>
            <a:endParaRPr lang="nl-NL" dirty="0"/>
          </a:p>
        </p:txBody>
      </p:sp>
    </p:spTree>
    <p:extLst>
      <p:ext uri="{BB962C8B-B14F-4D97-AF65-F5344CB8AC3E}">
        <p14:creationId xmlns:p14="http://schemas.microsoft.com/office/powerpoint/2010/main" val="187125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ketchy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23151</TotalTime>
  <Words>2515</Words>
  <Application>Microsoft Office PowerPoint</Application>
  <PresentationFormat>Breedbeeld</PresentationFormat>
  <Paragraphs>152</Paragraphs>
  <Slides>19</Slides>
  <Notes>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MS PGothic</vt:lpstr>
      <vt:lpstr>Aptos</vt:lpstr>
      <vt:lpstr>Arial</vt:lpstr>
      <vt:lpstr>Avenir Book</vt:lpstr>
      <vt:lpstr>Calibri</vt:lpstr>
      <vt:lpstr>Modern Love</vt:lpstr>
      <vt:lpstr>The Hand</vt:lpstr>
      <vt:lpstr>Uncut Sans</vt:lpstr>
      <vt:lpstr>SketchyVTI</vt:lpstr>
      <vt:lpstr>Workshop Jezelf leren verstaan en reguleren</vt:lpstr>
      <vt:lpstr>Programma</vt:lpstr>
      <vt:lpstr>Kennismaking</vt:lpstr>
      <vt:lpstr>Toelichting breedvormend onderwijs en bouwsteen professioneel zelfverstaan</vt:lpstr>
      <vt:lpstr>Bouwsteen Professioneel zelfverstaan</vt:lpstr>
      <vt:lpstr>Bouwsteen Professioneel zelfverstaan</vt:lpstr>
      <vt:lpstr>Wat verstaan studenten onder zelfregulatie? </vt:lpstr>
      <vt:lpstr>Toelichting Zelfregulerend leren</vt:lpstr>
      <vt:lpstr>Toelichting Zelfregulerend leren</vt:lpstr>
      <vt:lpstr>Dialoog</vt:lpstr>
      <vt:lpstr>Avatar maken</vt:lpstr>
      <vt:lpstr>Afonding</vt:lpstr>
      <vt:lpstr>PowerPoint-presentatie</vt:lpstr>
      <vt:lpstr>Achtergrond</vt:lpstr>
      <vt:lpstr>www.breedvormendonderwijs.nl</vt:lpstr>
      <vt:lpstr>Intenties breedvormend onderwijs</vt:lpstr>
      <vt:lpstr>Bouwstenen</vt:lpstr>
      <vt:lpstr>De 6 bouwstenen met hulpvragen</vt:lpstr>
      <vt:lpstr>Tweeledige vraag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Breedvormend onderwijs</dc:title>
  <dc:creator>Dion Sondervan</dc:creator>
  <cp:lastModifiedBy>Dion Sondervan</cp:lastModifiedBy>
  <cp:revision>31</cp:revision>
  <dcterms:created xsi:type="dcterms:W3CDTF">2024-02-08T10:15:26Z</dcterms:created>
  <dcterms:modified xsi:type="dcterms:W3CDTF">2024-12-09T11:07:00Z</dcterms:modified>
</cp:coreProperties>
</file>